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2"/>
  </p:notesMasterIdLst>
  <p:handoutMasterIdLst>
    <p:handoutMasterId r:id="rId23"/>
  </p:handoutMasterIdLst>
  <p:sldIdLst>
    <p:sldId id="256" r:id="rId2"/>
    <p:sldId id="265" r:id="rId3"/>
    <p:sldId id="264" r:id="rId4"/>
    <p:sldId id="271" r:id="rId5"/>
    <p:sldId id="284" r:id="rId6"/>
    <p:sldId id="269" r:id="rId7"/>
    <p:sldId id="280" r:id="rId8"/>
    <p:sldId id="283" r:id="rId9"/>
    <p:sldId id="272" r:id="rId10"/>
    <p:sldId id="273" r:id="rId11"/>
    <p:sldId id="287" r:id="rId12"/>
    <p:sldId id="276" r:id="rId13"/>
    <p:sldId id="263" r:id="rId14"/>
    <p:sldId id="288" r:id="rId15"/>
    <p:sldId id="292" r:id="rId16"/>
    <p:sldId id="291" r:id="rId17"/>
    <p:sldId id="285" r:id="rId18"/>
    <p:sldId id="277" r:id="rId19"/>
    <p:sldId id="270" r:id="rId20"/>
    <p:sldId id="258" r:id="rId21"/>
  </p:sldIdLst>
  <p:sldSz cx="9144000" cy="6858000" type="screen4x3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orient="horz" pos="2432">
          <p15:clr>
            <a:srgbClr val="A4A3A4"/>
          </p15:clr>
        </p15:guide>
        <p15:guide id="3" orient="horz" pos="2750">
          <p15:clr>
            <a:srgbClr val="A4A3A4"/>
          </p15:clr>
        </p15:guide>
        <p15:guide id="4" orient="horz" pos="3974">
          <p15:clr>
            <a:srgbClr val="A4A3A4"/>
          </p15:clr>
        </p15:guide>
        <p15:guide id="5" orient="horz" pos="436">
          <p15:clr>
            <a:srgbClr val="A4A3A4"/>
          </p15:clr>
        </p15:guide>
        <p15:guide id="6" pos="2880">
          <p15:clr>
            <a:srgbClr val="A4A3A4"/>
          </p15:clr>
        </p15:guide>
        <p15:guide id="7" pos="2562">
          <p15:clr>
            <a:srgbClr val="A4A3A4"/>
          </p15:clr>
        </p15:guide>
        <p15:guide id="8" pos="5329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A1828"/>
    <a:srgbClr val="0D1D31"/>
    <a:srgbClr val="000107"/>
    <a:srgbClr val="000811"/>
    <a:srgbClr val="051629"/>
    <a:srgbClr val="061D36"/>
    <a:srgbClr val="000303"/>
    <a:srgbClr val="00111F"/>
    <a:srgbClr val="061E46"/>
    <a:srgbClr val="02020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0"/>
    <p:restoredTop sz="86382" autoAdjust="0"/>
  </p:normalViewPr>
  <p:slideViewPr>
    <p:cSldViewPr>
      <p:cViewPr varScale="1">
        <p:scale>
          <a:sx n="94" d="100"/>
          <a:sy n="94" d="100"/>
        </p:scale>
        <p:origin x="78" y="78"/>
      </p:cViewPr>
      <p:guideLst>
        <p:guide orient="horz" pos="2160"/>
        <p:guide orient="horz" pos="2432"/>
        <p:guide orient="horz" pos="2750"/>
        <p:guide orient="horz" pos="3974"/>
        <p:guide orient="horz" pos="436"/>
        <p:guide pos="2880"/>
        <p:guide pos="2562"/>
        <p:guide pos="5329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howGuides="1">
      <p:cViewPr varScale="1">
        <p:scale>
          <a:sx n="51" d="100"/>
          <a:sy n="51" d="100"/>
        </p:scale>
        <p:origin x="-2910" y="-96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E01C0F9-36FF-414E-94AF-99BDD5C61F32}" type="datetimeFigureOut">
              <a:rPr lang="zh-CN" altLang="en-US" smtClean="0"/>
              <a:t>2015/9/30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D134CD8-CB0D-4DFA-812F-89A480014DE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9770915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jpeg>
</file>

<file path=ppt/media/image23.jpeg>
</file>

<file path=ppt/media/image24.png>
</file>

<file path=ppt/media/image26.png>
</file>

<file path=ppt/media/image27.PNG>
</file>

<file path=ppt/media/image28.png>
</file>

<file path=ppt/media/image29.jpeg>
</file>

<file path=ppt/media/image3.jpg>
</file>

<file path=ppt/media/image30.jpeg>
</file>

<file path=ppt/media/image31.jpeg>
</file>

<file path=ppt/media/image32.png>
</file>

<file path=ppt/media/image33.jpe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81698D0-20A0-48FA-99E0-120CE815CA01}" type="datetimeFigureOut">
              <a:rPr lang="zh-CN" altLang="en-US" smtClean="0"/>
              <a:t>2015/9/30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55A7B0A-3627-4729-987F-95A749D87A3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1050192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55A7B0A-3627-4729-987F-95A749D87A3D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1602007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55A7B0A-3627-4729-987F-95A749D87A3D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0969567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2015/9/30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27384"/>
            <a:ext cx="9180512" cy="6885384"/>
          </a:xfrm>
          <a:prstGeom prst="rect">
            <a:avLst/>
          </a:prstGeom>
        </p:spPr>
      </p:pic>
      <p:sp>
        <p:nvSpPr>
          <p:cNvPr id="8" name="Textplatzhalter 8"/>
          <p:cNvSpPr>
            <a:spLocks noGrp="1"/>
          </p:cNvSpPr>
          <p:nvPr>
            <p:ph type="body" sz="quarter" idx="13" hasCustomPrompt="1"/>
          </p:nvPr>
        </p:nvSpPr>
        <p:spPr>
          <a:xfrm>
            <a:off x="4067174" y="3861048"/>
            <a:ext cx="4607773" cy="916809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marR="0" indent="0" algn="l" defTabSz="914400" rtl="0" eaLnBrk="1" fontAlgn="auto" latinLnBrk="0" hangingPunct="1">
              <a:lnSpc>
                <a:spcPts val="4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sz="4000" b="0" cap="all" baseline="0">
                <a:solidFill>
                  <a:schemeClr val="bg2"/>
                </a:solidFill>
                <a:latin typeface="+mj-ea"/>
                <a:ea typeface="+mj-ea"/>
              </a:defRPr>
            </a:lvl1pPr>
          </a:lstStyle>
          <a:p>
            <a:pPr lvl="0"/>
            <a:r>
              <a:rPr lang="en-GB" noProof="0" dirty="0" smtClean="0"/>
              <a:t>XXXXXXXXXX</a:t>
            </a:r>
            <a:r>
              <a:rPr lang="zh-CN" altLang="en-US" noProof="0" dirty="0" smtClean="0"/>
              <a:t>论坛</a:t>
            </a:r>
            <a:endParaRPr lang="en-US" altLang="zh-CN" noProof="0" dirty="0" smtClean="0"/>
          </a:p>
          <a:p>
            <a:pPr marL="0" marR="0" lvl="0" indent="0" algn="l" defTabSz="914400" rtl="0" eaLnBrk="1" fontAlgn="auto" latinLnBrk="0" hangingPunct="1">
              <a:lnSpc>
                <a:spcPts val="4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lang="zh-CN" altLang="en-US" sz="4000" dirty="0" smtClean="0">
                <a:solidFill>
                  <a:schemeClr val="bg1"/>
                </a:solidFill>
              </a:rPr>
              <a:t>主标题 </a:t>
            </a:r>
            <a:r>
              <a:rPr lang="en-US" altLang="zh-CN" sz="4000" dirty="0" smtClean="0">
                <a:solidFill>
                  <a:schemeClr val="bg1"/>
                </a:solidFill>
              </a:rPr>
              <a:t>40</a:t>
            </a:r>
            <a:r>
              <a:rPr lang="zh-CN" altLang="en-US" sz="4000" dirty="0" smtClean="0">
                <a:solidFill>
                  <a:schemeClr val="bg1"/>
                </a:solidFill>
              </a:rPr>
              <a:t>号字</a:t>
            </a:r>
          </a:p>
          <a:p>
            <a:pPr lvl="0"/>
            <a:endParaRPr lang="en-GB" noProof="0" dirty="0" smtClean="0"/>
          </a:p>
        </p:txBody>
      </p:sp>
      <p:sp>
        <p:nvSpPr>
          <p:cNvPr id="11" name="Textplatzhalter 8"/>
          <p:cNvSpPr>
            <a:spLocks noGrp="1"/>
          </p:cNvSpPr>
          <p:nvPr>
            <p:ph type="body" sz="quarter" idx="14" hasCustomPrompt="1"/>
          </p:nvPr>
        </p:nvSpPr>
        <p:spPr>
          <a:xfrm>
            <a:off x="4067175" y="4797152"/>
            <a:ext cx="4607773" cy="916809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marR="0" indent="0" algn="l" defTabSz="914400" rtl="0" eaLnBrk="1" fontAlgn="auto" latinLnBrk="0" hangingPunct="1">
              <a:lnSpc>
                <a:spcPts val="4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sz="4000" b="0" cap="all" baseline="0">
                <a:solidFill>
                  <a:schemeClr val="bg2"/>
                </a:solidFill>
                <a:latin typeface="+mj-ea"/>
                <a:ea typeface="+mj-ea"/>
              </a:defRPr>
            </a:lvl1pPr>
          </a:lstStyle>
          <a:p>
            <a:pPr lvl="0"/>
            <a:r>
              <a:rPr lang="en-GB" noProof="0" dirty="0" smtClean="0"/>
              <a:t>XXXXXXXXXX</a:t>
            </a:r>
            <a:r>
              <a:rPr lang="zh-CN" altLang="en-US" noProof="0" dirty="0" smtClean="0"/>
              <a:t>论坛</a:t>
            </a:r>
            <a:endParaRPr lang="en-US" altLang="zh-CN" noProof="0" dirty="0" smtClean="0"/>
          </a:p>
          <a:p>
            <a:pPr marL="0" marR="0" lvl="0" indent="0" algn="l" defTabSz="914400" rtl="0" eaLnBrk="1" fontAlgn="auto" latinLnBrk="0" hangingPunct="1">
              <a:lnSpc>
                <a:spcPts val="4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lang="zh-CN" altLang="en-US" sz="4000" dirty="0" smtClean="0">
                <a:solidFill>
                  <a:schemeClr val="bg1"/>
                </a:solidFill>
              </a:rPr>
              <a:t>主标题 </a:t>
            </a:r>
            <a:r>
              <a:rPr lang="en-US" altLang="zh-CN" sz="4000" dirty="0" smtClean="0">
                <a:solidFill>
                  <a:schemeClr val="bg1"/>
                </a:solidFill>
              </a:rPr>
              <a:t>40</a:t>
            </a:r>
            <a:r>
              <a:rPr lang="zh-CN" altLang="en-US" sz="4000" dirty="0" smtClean="0">
                <a:solidFill>
                  <a:schemeClr val="bg1"/>
                </a:solidFill>
              </a:rPr>
              <a:t>号字</a:t>
            </a:r>
          </a:p>
          <a:p>
            <a:pPr lvl="0"/>
            <a:endParaRPr lang="en-GB" noProof="0" dirty="0" smtClean="0"/>
          </a:p>
        </p:txBody>
      </p:sp>
    </p:spTree>
  </p:cSld>
  <p:clrMapOvr>
    <a:masterClrMapping/>
  </p:clrMapOvr>
  <p:transition spd="slow">
    <p:fade thruBlk="1"/>
  </p:transition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>
          <a:xfrm>
            <a:off x="6988904" y="6525344"/>
            <a:ext cx="2133600" cy="221109"/>
          </a:xfrm>
        </p:spPr>
        <p:txBody>
          <a:bodyPr/>
          <a:lstStyle>
            <a:lvl1pPr>
              <a:defRPr sz="1050">
                <a:solidFill>
                  <a:schemeClr val="bg1">
                    <a:lumMod val="75000"/>
                  </a:schemeClr>
                </a:solidFill>
                <a:latin typeface="+mn-lt"/>
              </a:defRPr>
            </a:lvl1pPr>
          </a:lstStyle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  <p:sp>
        <p:nvSpPr>
          <p:cNvPr id="6" name="Textplatzhalter 24"/>
          <p:cNvSpPr>
            <a:spLocks noGrp="1"/>
          </p:cNvSpPr>
          <p:nvPr>
            <p:ph type="body" sz="quarter" idx="18" hasCustomPrompt="1"/>
          </p:nvPr>
        </p:nvSpPr>
        <p:spPr>
          <a:xfrm>
            <a:off x="251520" y="1927173"/>
            <a:ext cx="8208268" cy="379087"/>
          </a:xfrm>
          <a:prstGeom prst="rect">
            <a:avLst/>
          </a:prstGeom>
        </p:spPr>
        <p:txBody>
          <a:bodyPr lIns="0" tIns="0" rIns="0" bIns="0" anchor="ctr"/>
          <a:lstStyle>
            <a:lvl1pPr marL="0" indent="0">
              <a:buNone/>
              <a:defRPr lang="de-DE" sz="2400" baseline="0">
                <a:solidFill>
                  <a:schemeClr val="bg1"/>
                </a:solidFill>
                <a:latin typeface="+mj-ea"/>
                <a:ea typeface="+mj-ea"/>
              </a:defRPr>
            </a:lvl1pPr>
            <a:lvl2pPr>
              <a:defRPr sz="1700"/>
            </a:lvl2pPr>
            <a:lvl3pPr>
              <a:defRPr sz="1700"/>
            </a:lvl3pPr>
            <a:lvl4pPr>
              <a:defRPr sz="1700"/>
            </a:lvl4pPr>
            <a:lvl5pPr>
              <a:defRPr sz="1700"/>
            </a:lvl5pPr>
          </a:lstStyle>
          <a:p>
            <a:pPr lvl="0"/>
            <a:r>
              <a:rPr lang="zh-CN" altLang="en-US" noProof="0" dirty="0" smtClean="0"/>
              <a:t>二级标题  </a:t>
            </a:r>
            <a:r>
              <a:rPr lang="en-US" altLang="zh-CN" noProof="0" dirty="0" smtClean="0"/>
              <a:t>24</a:t>
            </a:r>
            <a:r>
              <a:rPr lang="zh-CN" altLang="en-US" noProof="0" dirty="0" smtClean="0"/>
              <a:t>号字</a:t>
            </a:r>
            <a:endParaRPr lang="en-GB" noProof="0" dirty="0" smtClean="0"/>
          </a:p>
        </p:txBody>
      </p:sp>
      <p:sp>
        <p:nvSpPr>
          <p:cNvPr id="7" name="Textplatzhalter 8"/>
          <p:cNvSpPr>
            <a:spLocks noGrp="1"/>
          </p:cNvSpPr>
          <p:nvPr>
            <p:ph type="body" sz="quarter" idx="13" hasCustomPrompt="1"/>
          </p:nvPr>
        </p:nvSpPr>
        <p:spPr>
          <a:xfrm>
            <a:off x="251520" y="692696"/>
            <a:ext cx="8218362" cy="581467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>
            <a:lvl1pPr marL="0" indent="0">
              <a:lnSpc>
                <a:spcPts val="4000"/>
              </a:lnSpc>
              <a:spcBef>
                <a:spcPts val="0"/>
              </a:spcBef>
              <a:buNone/>
              <a:defRPr sz="4000" b="1" cap="all" baseline="0">
                <a:solidFill>
                  <a:schemeClr val="bg1"/>
                </a:solidFill>
                <a:latin typeface="+mj-ea"/>
                <a:ea typeface="+mj-ea"/>
              </a:defRPr>
            </a:lvl1pPr>
          </a:lstStyle>
          <a:p>
            <a:pPr lvl="0"/>
            <a:r>
              <a:rPr lang="zh-CN" altLang="en-US" noProof="0" dirty="0" smtClean="0"/>
              <a:t>主标题 </a:t>
            </a:r>
            <a:r>
              <a:rPr lang="en-US" altLang="zh-CN" noProof="0" dirty="0" smtClean="0"/>
              <a:t>40</a:t>
            </a:r>
            <a:r>
              <a:rPr lang="zh-CN" altLang="en-US" noProof="0" dirty="0" smtClean="0"/>
              <a:t>号字</a:t>
            </a:r>
            <a:endParaRPr lang="en-GB" noProof="0" dirty="0" smtClean="0"/>
          </a:p>
        </p:txBody>
      </p:sp>
      <p:sp>
        <p:nvSpPr>
          <p:cNvPr id="8" name="Textplatzhalter 8"/>
          <p:cNvSpPr>
            <a:spLocks noGrp="1"/>
          </p:cNvSpPr>
          <p:nvPr>
            <p:ph type="body" sz="quarter" idx="14" hasCustomPrompt="1"/>
          </p:nvPr>
        </p:nvSpPr>
        <p:spPr>
          <a:xfrm>
            <a:off x="251520" y="1351109"/>
            <a:ext cx="8206635" cy="534059"/>
          </a:xfrm>
          <a:prstGeom prst="rect">
            <a:avLst/>
          </a:prstGeom>
        </p:spPr>
        <p:txBody>
          <a:bodyPr lIns="0" tIns="0" rIns="0" bIns="0" anchor="ctr"/>
          <a:lstStyle>
            <a:lvl1pPr marL="0" indent="0">
              <a:lnSpc>
                <a:spcPts val="2100"/>
              </a:lnSpc>
              <a:spcBef>
                <a:spcPts val="0"/>
              </a:spcBef>
              <a:buNone/>
              <a:defRPr sz="3200" b="1" cap="all" baseline="0">
                <a:solidFill>
                  <a:schemeClr val="bg1"/>
                </a:solidFill>
                <a:latin typeface="+mj-ea"/>
                <a:ea typeface="+mj-ea"/>
              </a:defRPr>
            </a:lvl1pPr>
          </a:lstStyle>
          <a:p>
            <a:pPr lvl="0"/>
            <a:r>
              <a:rPr lang="zh-CN" altLang="en-US" dirty="0" smtClean="0"/>
              <a:t>一级标题 </a:t>
            </a:r>
            <a:r>
              <a:rPr lang="en-US" altLang="zh-CN" dirty="0" smtClean="0"/>
              <a:t>32</a:t>
            </a:r>
            <a:r>
              <a:rPr lang="zh-CN" altLang="en-US" dirty="0" smtClean="0"/>
              <a:t>号字</a:t>
            </a:r>
            <a:endParaRPr lang="de-DE" dirty="0" smtClean="0"/>
          </a:p>
        </p:txBody>
      </p:sp>
      <p:sp>
        <p:nvSpPr>
          <p:cNvPr id="9" name="Textplatzhalter 24"/>
          <p:cNvSpPr>
            <a:spLocks noGrp="1"/>
          </p:cNvSpPr>
          <p:nvPr>
            <p:ph type="body" sz="quarter" idx="19" hasCustomPrompt="1"/>
          </p:nvPr>
        </p:nvSpPr>
        <p:spPr>
          <a:xfrm>
            <a:off x="251520" y="2348880"/>
            <a:ext cx="8208268" cy="379087"/>
          </a:xfrm>
          <a:prstGeom prst="rect">
            <a:avLst/>
          </a:prstGeom>
        </p:spPr>
        <p:txBody>
          <a:bodyPr lIns="0" tIns="0" rIns="0" bIns="0" anchor="ctr"/>
          <a:lstStyle>
            <a:lvl1pPr marL="0" indent="0">
              <a:buNone/>
              <a:defRPr lang="de-DE" sz="1600" baseline="0">
                <a:solidFill>
                  <a:schemeClr val="bg1"/>
                </a:solidFill>
                <a:latin typeface="+mj-ea"/>
                <a:ea typeface="+mj-ea"/>
              </a:defRPr>
            </a:lvl1pPr>
            <a:lvl2pPr>
              <a:defRPr sz="1700"/>
            </a:lvl2pPr>
            <a:lvl3pPr>
              <a:defRPr sz="1700"/>
            </a:lvl3pPr>
            <a:lvl4pPr>
              <a:defRPr sz="1700"/>
            </a:lvl4pPr>
            <a:lvl5pPr>
              <a:defRPr sz="1700"/>
            </a:lvl5pPr>
          </a:lstStyle>
          <a:p>
            <a:pPr lvl="0"/>
            <a:r>
              <a:rPr lang="zh-CN" altLang="en-US" noProof="0" dirty="0" smtClean="0"/>
              <a:t>内容     </a:t>
            </a:r>
            <a:r>
              <a:rPr lang="en-US" altLang="zh-CN" noProof="0" dirty="0" smtClean="0"/>
              <a:t>16</a:t>
            </a:r>
            <a:r>
              <a:rPr lang="zh-CN" altLang="en-US" noProof="0" dirty="0" smtClean="0"/>
              <a:t>号字</a:t>
            </a:r>
            <a:endParaRPr lang="en-GB" noProof="0" dirty="0" smtClean="0"/>
          </a:p>
        </p:txBody>
      </p:sp>
    </p:spTree>
    <p:extLst>
      <p:ext uri="{BB962C8B-B14F-4D97-AF65-F5344CB8AC3E}">
        <p14:creationId xmlns:p14="http://schemas.microsoft.com/office/powerpoint/2010/main" val="1214630063"/>
      </p:ext>
    </p:extLst>
  </p:cSld>
  <p:clrMapOvr>
    <a:masterClrMapping/>
  </p:clrMapOvr>
  <p:transition spd="slow">
    <p:fade thruBlk="1"/>
  </p:transition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2015/9/30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6" name="图片 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5559495"/>
      </p:ext>
    </p:extLst>
  </p:cSld>
  <p:clrMapOvr>
    <a:masterClrMapping/>
  </p:clrMapOvr>
  <p:transition spd="slow">
    <p:fade thruBlk="1"/>
  </p:transition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.jpg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tx1"/>
            </a:gs>
            <a:gs pos="100000">
              <a:schemeClr val="tx2">
                <a:lumMod val="50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/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3" name="矩形 2"/>
          <p:cNvSpPr/>
          <p:nvPr userDrawn="1"/>
        </p:nvSpPr>
        <p:spPr>
          <a:xfrm>
            <a:off x="0" y="620688"/>
            <a:ext cx="9144000" cy="6156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251520" y="692696"/>
            <a:ext cx="8208268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 smtClean="0"/>
              <a:t>单击此处编辑母版标题样式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0820CF-B880-4189-942D-D702A7CBA730}" type="datetimeFigureOut">
              <a:rPr lang="zh-CN" altLang="en-US" smtClean="0"/>
              <a:t>2015/9/30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0" r:id="rId2"/>
    <p:sldLayoutId id="2147483661" r:id="rId3"/>
  </p:sldLayoutIdLst>
  <p:transition spd="slow">
    <p:fade thruBlk="1"/>
  </p:transition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spcBef>
          <a:spcPct val="0"/>
        </a:spcBef>
        <a:buNone/>
        <a:defRPr sz="3200" kern="1200">
          <a:solidFill>
            <a:schemeClr val="bg1">
              <a:lumMod val="95000"/>
            </a:schemeClr>
          </a:solidFill>
          <a:latin typeface="+mj-ea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j-ea"/>
          <a:ea typeface="+mj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7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jpeg"/><Relationship Id="rId7" Type="http://schemas.openxmlformats.org/officeDocument/2006/relationships/image" Target="../media/image33.jpe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2.png"/><Relationship Id="rId5" Type="http://schemas.openxmlformats.org/officeDocument/2006/relationships/image" Target="../media/image31.jpeg"/><Relationship Id="rId4" Type="http://schemas.openxmlformats.org/officeDocument/2006/relationships/image" Target="../media/image30.jpe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40.png"/><Relationship Id="rId3" Type="http://schemas.openxmlformats.org/officeDocument/2006/relationships/image" Target="../media/image35.png"/><Relationship Id="rId7" Type="http://schemas.openxmlformats.org/officeDocument/2006/relationships/image" Target="../media/image39.pn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8.png"/><Relationship Id="rId5" Type="http://schemas.openxmlformats.org/officeDocument/2006/relationships/image" Target="../media/image37.png"/><Relationship Id="rId10" Type="http://schemas.openxmlformats.org/officeDocument/2006/relationships/image" Target="../media/image42.png"/><Relationship Id="rId4" Type="http://schemas.openxmlformats.org/officeDocument/2006/relationships/image" Target="../media/image36.png"/><Relationship Id="rId9" Type="http://schemas.openxmlformats.org/officeDocument/2006/relationships/image" Target="../media/image41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3" Type="http://schemas.openxmlformats.org/officeDocument/2006/relationships/image" Target="../media/image13.png"/><Relationship Id="rId7" Type="http://schemas.openxmlformats.org/officeDocument/2006/relationships/image" Target="../media/image17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10" Type="http://schemas.openxmlformats.org/officeDocument/2006/relationships/image" Target="../media/image20.png"/><Relationship Id="rId4" Type="http://schemas.openxmlformats.org/officeDocument/2006/relationships/image" Target="../media/image14.png"/><Relationship Id="rId9" Type="http://schemas.openxmlformats.org/officeDocument/2006/relationships/image" Target="../media/image1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e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00192295"/>
      </p:ext>
    </p:extLst>
  </p:cSld>
  <p:clrMapOvr>
    <a:masterClrMapping/>
  </p:clrMapOvr>
  <p:transition spd="slow">
    <p:fade thruBlk="1"/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/>
          <p:cNvSpPr txBox="1"/>
          <p:nvPr/>
        </p:nvSpPr>
        <p:spPr>
          <a:xfrm>
            <a:off x="971600" y="980728"/>
            <a:ext cx="7200800" cy="523220"/>
          </a:xfrm>
          <a:prstGeom prst="rect">
            <a:avLst/>
          </a:prstGeom>
          <a:noFill/>
        </p:spPr>
        <p:txBody>
          <a:bodyPr wrap="none" rtlCol="0">
            <a:noAutofit/>
          </a:bodyPr>
          <a:lstStyle>
            <a:defPPr>
              <a:defRPr lang="zh-CN"/>
            </a:defPPr>
            <a:lvl1pPr algn="ctr">
              <a:defRPr sz="2400" spc="28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态势感知</a:t>
            </a:r>
            <a:r>
              <a:rPr lang="en-US" altLang="zh-CN" dirty="0"/>
              <a:t>: </a:t>
            </a:r>
            <a:r>
              <a:rPr lang="zh-CN" altLang="en-US" dirty="0" smtClean="0"/>
              <a:t>借助威胁情报超越</a:t>
            </a:r>
            <a:r>
              <a:rPr lang="en-US" altLang="zh-CN" spc="100" dirty="0" smtClean="0">
                <a:latin typeface="Calibri" panose="020F0502020204030204" pitchFamily="34" charset="0"/>
              </a:rPr>
              <a:t>SIE</a:t>
            </a:r>
            <a:r>
              <a:rPr lang="en-US" altLang="zh-CN" dirty="0" smtClean="0">
                <a:latin typeface="Calibri" panose="020F0502020204030204" pitchFamily="34" charset="0"/>
              </a:rPr>
              <a:t>M</a:t>
            </a:r>
            <a:endParaRPr lang="zh-CN" altLang="en-US" dirty="0"/>
          </a:p>
          <a:p>
            <a:endParaRPr lang="zh-CN" altLang="en-US" dirty="0"/>
          </a:p>
        </p:txBody>
      </p:sp>
      <p:grpSp>
        <p:nvGrpSpPr>
          <p:cNvPr id="59" name="组合 58"/>
          <p:cNvGrpSpPr/>
          <p:nvPr/>
        </p:nvGrpSpPr>
        <p:grpSpPr>
          <a:xfrm>
            <a:off x="1403648" y="3996855"/>
            <a:ext cx="6646508" cy="830997"/>
            <a:chOff x="2267744" y="2132856"/>
            <a:chExt cx="6646508" cy="830997"/>
          </a:xfrm>
        </p:grpSpPr>
        <p:sp>
          <p:nvSpPr>
            <p:cNvPr id="15" name="矩形 14"/>
            <p:cNvSpPr/>
            <p:nvPr/>
          </p:nvSpPr>
          <p:spPr>
            <a:xfrm>
              <a:off x="2267744" y="2132856"/>
              <a:ext cx="6646508" cy="83099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174625" indent="-174625">
                <a:spcAft>
                  <a:spcPts val="1200"/>
                </a:spcAft>
                <a:buFont typeface="Arial" panose="020B0604020202020204" pitchFamily="34" charset="0"/>
                <a:buChar char="•"/>
              </a:pPr>
              <a:r>
                <a:rPr lang="en-US" altLang="zh-CN" sz="1600" dirty="0">
                  <a:solidFill>
                    <a:schemeClr val="bg1">
                      <a:lumMod val="95000"/>
                    </a:schemeClr>
                  </a:solidFill>
                  <a:latin typeface="Calibri" panose="020F0502020204030204" pitchFamily="34" charset="0"/>
                </a:rPr>
                <a:t>It’s not a matter of simply aggregating all the tactical-level information available. Instead, status information must be correlated to the context of the mission or business, thus exposing the real impact to its operations</a:t>
              </a:r>
              <a:r>
                <a:rPr lang="en-US" altLang="zh-CN" sz="1600" dirty="0" smtClean="0">
                  <a:solidFill>
                    <a:schemeClr val="bg1">
                      <a:lumMod val="95000"/>
                    </a:schemeClr>
                  </a:solidFill>
                  <a:latin typeface="Calibri" panose="020F0502020204030204" pitchFamily="34" charset="0"/>
                </a:rPr>
                <a:t>.</a:t>
              </a:r>
            </a:p>
          </p:txBody>
        </p:sp>
        <p:cxnSp>
          <p:nvCxnSpPr>
            <p:cNvPr id="18" name="直接连接符 17"/>
            <p:cNvCxnSpPr/>
            <p:nvPr/>
          </p:nvCxnSpPr>
          <p:spPr>
            <a:xfrm>
              <a:off x="7755160" y="2660098"/>
              <a:ext cx="804902" cy="0"/>
            </a:xfrm>
            <a:prstGeom prst="line">
              <a:avLst/>
            </a:prstGeom>
            <a:ln w="19050"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直接连接符 18"/>
            <p:cNvCxnSpPr/>
            <p:nvPr/>
          </p:nvCxnSpPr>
          <p:spPr>
            <a:xfrm>
              <a:off x="2555776" y="2900619"/>
              <a:ext cx="1893980" cy="0"/>
            </a:xfrm>
            <a:prstGeom prst="line">
              <a:avLst/>
            </a:prstGeom>
            <a:ln w="19050"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直接连接符 26"/>
            <p:cNvCxnSpPr/>
            <p:nvPr/>
          </p:nvCxnSpPr>
          <p:spPr>
            <a:xfrm>
              <a:off x="6422436" y="2900619"/>
              <a:ext cx="576064" cy="0"/>
            </a:xfrm>
            <a:prstGeom prst="line">
              <a:avLst/>
            </a:prstGeom>
            <a:ln w="19050"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0" name="组合 29"/>
          <p:cNvGrpSpPr/>
          <p:nvPr/>
        </p:nvGrpSpPr>
        <p:grpSpPr>
          <a:xfrm>
            <a:off x="3671785" y="2564904"/>
            <a:ext cx="1800429" cy="939559"/>
            <a:chOff x="310837" y="1944198"/>
            <a:chExt cx="1800429" cy="939559"/>
          </a:xfrm>
        </p:grpSpPr>
        <p:pic>
          <p:nvPicPr>
            <p:cNvPr id="24" name="图片 23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372852" y="1944198"/>
              <a:ext cx="1676400" cy="495300"/>
            </a:xfrm>
            <a:prstGeom prst="rect">
              <a:avLst/>
            </a:prstGeom>
          </p:spPr>
        </p:pic>
        <p:sp>
          <p:nvSpPr>
            <p:cNvPr id="29" name="矩形 28"/>
            <p:cNvSpPr/>
            <p:nvPr/>
          </p:nvSpPr>
          <p:spPr>
            <a:xfrm>
              <a:off x="310837" y="2529814"/>
              <a:ext cx="1800429" cy="353943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altLang="zh-CN" sz="1700" dirty="0">
                  <a:solidFill>
                    <a:schemeClr val="bg1">
                      <a:lumMod val="75000"/>
                    </a:schemeClr>
                  </a:solidFill>
                  <a:latin typeface="Arial Narrow" panose="020B0606020202030204" pitchFamily="34" charset="0"/>
                </a:rPr>
                <a:t>Situation Awareness</a:t>
              </a:r>
              <a:endParaRPr lang="zh-CN" altLang="en-US" sz="1700" dirty="0">
                <a:solidFill>
                  <a:schemeClr val="bg1">
                    <a:lumMod val="75000"/>
                  </a:schemeClr>
                </a:solidFill>
                <a:latin typeface="Arial Narrow" panose="020B0606020202030204" pitchFamily="34" charset="0"/>
              </a:endParaRPr>
            </a:p>
          </p:txBody>
        </p:sp>
      </p:grpSp>
      <p:grpSp>
        <p:nvGrpSpPr>
          <p:cNvPr id="58" name="组合 57"/>
          <p:cNvGrpSpPr/>
          <p:nvPr/>
        </p:nvGrpSpPr>
        <p:grpSpPr>
          <a:xfrm>
            <a:off x="1403648" y="5291861"/>
            <a:ext cx="6628252" cy="830997"/>
            <a:chOff x="2265986" y="3012363"/>
            <a:chExt cx="6628252" cy="830997"/>
          </a:xfrm>
        </p:grpSpPr>
        <p:cxnSp>
          <p:nvCxnSpPr>
            <p:cNvPr id="35" name="直接连接符 34"/>
            <p:cNvCxnSpPr/>
            <p:nvPr/>
          </p:nvCxnSpPr>
          <p:spPr>
            <a:xfrm>
              <a:off x="6588224" y="3298237"/>
              <a:ext cx="1971838" cy="0"/>
            </a:xfrm>
            <a:prstGeom prst="line">
              <a:avLst/>
            </a:prstGeom>
            <a:ln w="19050"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直接连接符 36"/>
            <p:cNvCxnSpPr/>
            <p:nvPr/>
          </p:nvCxnSpPr>
          <p:spPr>
            <a:xfrm>
              <a:off x="2535828" y="3542725"/>
              <a:ext cx="1100068" cy="0"/>
            </a:xfrm>
            <a:prstGeom prst="line">
              <a:avLst/>
            </a:prstGeom>
            <a:ln w="19050"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直接连接符 39"/>
            <p:cNvCxnSpPr/>
            <p:nvPr/>
          </p:nvCxnSpPr>
          <p:spPr>
            <a:xfrm>
              <a:off x="4572000" y="3542725"/>
              <a:ext cx="1008112" cy="0"/>
            </a:xfrm>
            <a:prstGeom prst="line">
              <a:avLst/>
            </a:prstGeom>
            <a:ln w="19050"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直接连接符 41"/>
            <p:cNvCxnSpPr/>
            <p:nvPr/>
          </p:nvCxnSpPr>
          <p:spPr>
            <a:xfrm>
              <a:off x="6566453" y="3542725"/>
              <a:ext cx="504055" cy="0"/>
            </a:xfrm>
            <a:prstGeom prst="line">
              <a:avLst/>
            </a:prstGeom>
            <a:ln w="19050"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直接连接符 45"/>
            <p:cNvCxnSpPr/>
            <p:nvPr/>
          </p:nvCxnSpPr>
          <p:spPr>
            <a:xfrm>
              <a:off x="4788024" y="3780521"/>
              <a:ext cx="802974" cy="0"/>
            </a:xfrm>
            <a:prstGeom prst="line">
              <a:avLst/>
            </a:prstGeom>
            <a:ln w="19050"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7" name="矩形 56"/>
            <p:cNvSpPr/>
            <p:nvPr/>
          </p:nvSpPr>
          <p:spPr>
            <a:xfrm>
              <a:off x="2265986" y="3012363"/>
              <a:ext cx="6628252" cy="83099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174625" indent="-174625">
                <a:spcAft>
                  <a:spcPts val="1200"/>
                </a:spcAft>
                <a:buFont typeface="Arial" panose="020B0604020202020204" pitchFamily="34" charset="0"/>
                <a:buChar char="•"/>
              </a:pPr>
              <a:r>
                <a:rPr lang="en-US" altLang="zh-CN" sz="1600" dirty="0">
                  <a:solidFill>
                    <a:schemeClr val="bg1">
                      <a:lumMod val="95000"/>
                    </a:schemeClr>
                  </a:solidFill>
                  <a:latin typeface="Calibri" panose="020F0502020204030204" pitchFamily="34" charset="0"/>
                </a:rPr>
                <a:t>At the strategic level, it's important to be able to look well beyond simple incident data to identify threat actors, recognize trends in their activities, and expose their malicious objectives.</a:t>
              </a:r>
              <a:endParaRPr lang="zh-CN" altLang="en-US" sz="1600" dirty="0">
                <a:solidFill>
                  <a:schemeClr val="bg1">
                    <a:lumMod val="95000"/>
                  </a:schemeClr>
                </a:solidFill>
                <a:latin typeface="Calibri" panose="020F050202020403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487270122"/>
      </p:ext>
    </p:extLst>
  </p:cSld>
  <p:clrMapOvr>
    <a:masterClrMapping/>
  </p:clrMapOvr>
  <p:transition spd="slow">
    <p:fade thruBlk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/>
          <p:cNvSpPr txBox="1"/>
          <p:nvPr/>
        </p:nvSpPr>
        <p:spPr>
          <a:xfrm>
            <a:off x="971600" y="980728"/>
            <a:ext cx="7200800" cy="523220"/>
          </a:xfrm>
          <a:prstGeom prst="rect">
            <a:avLst/>
          </a:prstGeom>
          <a:noFill/>
        </p:spPr>
        <p:txBody>
          <a:bodyPr wrap="none" rtlCol="0">
            <a:noAutofit/>
          </a:bodyPr>
          <a:lstStyle>
            <a:defPPr>
              <a:defRPr lang="zh-CN"/>
            </a:defPPr>
            <a:lvl1pPr algn="ctr">
              <a:defRPr sz="2400" spc="28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 smtClean="0"/>
              <a:t>以价值为导向：业务</a:t>
            </a:r>
            <a:r>
              <a:rPr lang="zh-CN" altLang="en-US" spc="-100" dirty="0" smtClean="0"/>
              <a:t>、</a:t>
            </a:r>
            <a:r>
              <a:rPr lang="zh-CN" altLang="en-US" dirty="0" smtClean="0"/>
              <a:t>风险</a:t>
            </a:r>
            <a:endParaRPr lang="zh-CN" altLang="en-US" dirty="0"/>
          </a:p>
          <a:p>
            <a:endParaRPr lang="zh-CN" altLang="en-US" dirty="0"/>
          </a:p>
        </p:txBody>
      </p:sp>
      <p:grpSp>
        <p:nvGrpSpPr>
          <p:cNvPr id="22" name="组合 21"/>
          <p:cNvGrpSpPr/>
          <p:nvPr/>
        </p:nvGrpSpPr>
        <p:grpSpPr>
          <a:xfrm>
            <a:off x="6315535" y="3899488"/>
            <a:ext cx="2340000" cy="1833768"/>
            <a:chOff x="6315535" y="4038744"/>
            <a:chExt cx="2340000" cy="1833768"/>
          </a:xfrm>
        </p:grpSpPr>
        <p:sp>
          <p:nvSpPr>
            <p:cNvPr id="14" name="矩形 13"/>
            <p:cNvSpPr/>
            <p:nvPr/>
          </p:nvSpPr>
          <p:spPr>
            <a:xfrm>
              <a:off x="6315535" y="4038744"/>
              <a:ext cx="2340000" cy="523220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ctr">
                <a:spcAft>
                  <a:spcPts val="600"/>
                </a:spcAft>
              </a:pPr>
              <a:r>
                <a:rPr lang="zh-CN" altLang="en-US" spc="150" dirty="0" smtClean="0">
                  <a:solidFill>
                    <a:schemeClr val="bg1">
                      <a:lumMod val="95000"/>
                    </a:schemeClr>
                  </a:solidFill>
                </a:rPr>
                <a:t>木马传染扩散路径</a:t>
              </a:r>
              <a:endParaRPr lang="en-US" altLang="zh-CN" spc="150" dirty="0">
                <a:solidFill>
                  <a:schemeClr val="bg1">
                    <a:lumMod val="95000"/>
                  </a:schemeClr>
                </a:solidFill>
              </a:endParaRPr>
            </a:p>
          </p:txBody>
        </p:sp>
        <p:pic>
          <p:nvPicPr>
            <p:cNvPr id="2" name="图片 1"/>
            <p:cNvPicPr>
              <a:picLocks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315535" y="4682629"/>
              <a:ext cx="2340000" cy="1189883"/>
            </a:xfrm>
            <a:prstGeom prst="rect">
              <a:avLst/>
            </a:prstGeom>
          </p:spPr>
        </p:pic>
      </p:grpSp>
      <p:grpSp>
        <p:nvGrpSpPr>
          <p:cNvPr id="21" name="组合 20"/>
          <p:cNvGrpSpPr/>
          <p:nvPr/>
        </p:nvGrpSpPr>
        <p:grpSpPr>
          <a:xfrm>
            <a:off x="3402000" y="3899488"/>
            <a:ext cx="2340000" cy="1833768"/>
            <a:chOff x="3402000" y="4038744"/>
            <a:chExt cx="2340000" cy="1833768"/>
          </a:xfrm>
        </p:grpSpPr>
        <p:sp>
          <p:nvSpPr>
            <p:cNvPr id="11" name="矩形 10"/>
            <p:cNvSpPr/>
            <p:nvPr/>
          </p:nvSpPr>
          <p:spPr>
            <a:xfrm>
              <a:off x="3402000" y="4038744"/>
              <a:ext cx="2340000" cy="523220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ctr">
                <a:spcAft>
                  <a:spcPts val="600"/>
                </a:spcAft>
              </a:pPr>
              <a:r>
                <a:rPr lang="zh-CN" altLang="en-US" spc="150" dirty="0" smtClean="0">
                  <a:solidFill>
                    <a:schemeClr val="bg1">
                      <a:lumMod val="95000"/>
                    </a:schemeClr>
                  </a:solidFill>
                </a:rPr>
                <a:t>业务系统行为异常</a:t>
              </a:r>
              <a:endParaRPr lang="en-US" altLang="zh-CN" spc="150" dirty="0">
                <a:solidFill>
                  <a:schemeClr val="bg1">
                    <a:lumMod val="95000"/>
                  </a:schemeClr>
                </a:solidFill>
              </a:endParaRPr>
            </a:p>
          </p:txBody>
        </p:sp>
        <p:pic>
          <p:nvPicPr>
            <p:cNvPr id="3" name="图片 2"/>
            <p:cNvPicPr>
              <a:picLocks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402000" y="4682629"/>
              <a:ext cx="2340000" cy="1189883"/>
            </a:xfrm>
            <a:prstGeom prst="rect">
              <a:avLst/>
            </a:prstGeom>
          </p:spPr>
        </p:pic>
      </p:grpSp>
      <p:grpSp>
        <p:nvGrpSpPr>
          <p:cNvPr id="20" name="组合 19"/>
          <p:cNvGrpSpPr/>
          <p:nvPr/>
        </p:nvGrpSpPr>
        <p:grpSpPr>
          <a:xfrm>
            <a:off x="483833" y="3899488"/>
            <a:ext cx="2340000" cy="1829322"/>
            <a:chOff x="483833" y="4038744"/>
            <a:chExt cx="2340000" cy="1829322"/>
          </a:xfrm>
        </p:grpSpPr>
        <p:sp>
          <p:nvSpPr>
            <p:cNvPr id="9" name="矩形 8"/>
            <p:cNvSpPr/>
            <p:nvPr/>
          </p:nvSpPr>
          <p:spPr>
            <a:xfrm>
              <a:off x="483833" y="4038744"/>
              <a:ext cx="2340000" cy="523220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ctr">
                <a:spcAft>
                  <a:spcPts val="600"/>
                </a:spcAft>
              </a:pPr>
              <a:r>
                <a:rPr lang="zh-CN" altLang="en-US" spc="150" dirty="0" smtClean="0">
                  <a:solidFill>
                    <a:schemeClr val="bg1">
                      <a:lumMod val="95000"/>
                    </a:schemeClr>
                  </a:solidFill>
                </a:rPr>
                <a:t>关键数据风险分布</a:t>
              </a:r>
              <a:endParaRPr lang="en-US" altLang="zh-CN" spc="150" dirty="0">
                <a:solidFill>
                  <a:schemeClr val="bg1">
                    <a:lumMod val="95000"/>
                  </a:schemeClr>
                </a:solidFill>
              </a:endParaRPr>
            </a:p>
          </p:txBody>
        </p:sp>
        <p:pic>
          <p:nvPicPr>
            <p:cNvPr id="17" name="图片 16"/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83833" y="4687073"/>
              <a:ext cx="2340000" cy="1180993"/>
            </a:xfrm>
            <a:prstGeom prst="rect">
              <a:avLst/>
            </a:prstGeom>
          </p:spPr>
        </p:pic>
      </p:grpSp>
      <p:sp>
        <p:nvSpPr>
          <p:cNvPr id="28" name="文本框 27"/>
          <p:cNvSpPr txBox="1"/>
          <p:nvPr/>
        </p:nvSpPr>
        <p:spPr>
          <a:xfrm>
            <a:off x="1930090" y="2315774"/>
            <a:ext cx="528381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Tx/>
              <a:buChar char="-"/>
            </a:pPr>
            <a:r>
              <a:rPr lang="en-US" altLang="zh-CN" sz="2000" spc="100" dirty="0" smtClean="0">
                <a:solidFill>
                  <a:schemeClr val="bg1">
                    <a:lumMod val="85000"/>
                  </a:schemeClr>
                </a:solidFill>
                <a:latin typeface="Calibri" panose="020F0502020204030204" pitchFamily="34" charset="0"/>
              </a:rPr>
              <a:t>Too much data? </a:t>
            </a:r>
          </a:p>
          <a:p>
            <a:pPr marL="342900" indent="-342900">
              <a:buFontTx/>
              <a:buChar char="-"/>
            </a:pPr>
            <a:r>
              <a:rPr lang="en-US" altLang="zh-CN" sz="2000" spc="100" dirty="0" smtClean="0">
                <a:solidFill>
                  <a:schemeClr val="bg1">
                    <a:lumMod val="85000"/>
                  </a:schemeClr>
                </a:solidFill>
                <a:latin typeface="Calibri" panose="020F0502020204030204" pitchFamily="34" charset="0"/>
              </a:rPr>
              <a:t>Data </a:t>
            </a:r>
            <a:r>
              <a:rPr lang="en-US" altLang="zh-CN" sz="2000" spc="100" dirty="0">
                <a:solidFill>
                  <a:schemeClr val="bg1">
                    <a:lumMod val="85000"/>
                  </a:schemeClr>
                </a:solidFill>
                <a:latin typeface="Calibri" panose="020F0502020204030204" pitchFamily="34" charset="0"/>
              </a:rPr>
              <a:t>is useless unless it drives </a:t>
            </a:r>
            <a:r>
              <a:rPr lang="en-US" altLang="zh-CN" sz="2000" spc="100" dirty="0" smtClean="0">
                <a:solidFill>
                  <a:schemeClr val="bg1">
                    <a:lumMod val="85000"/>
                  </a:schemeClr>
                </a:solidFill>
                <a:latin typeface="Calibri" panose="020F0502020204030204" pitchFamily="34" charset="0"/>
              </a:rPr>
              <a:t>decisions.</a:t>
            </a:r>
            <a:endParaRPr lang="zh-CN" altLang="en-US" sz="2000" spc="100" dirty="0">
              <a:solidFill>
                <a:schemeClr val="bg1">
                  <a:lumMod val="85000"/>
                </a:schemeClr>
              </a:solidFill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98879438"/>
      </p:ext>
    </p:extLst>
  </p:cSld>
  <p:clrMapOvr>
    <a:masterClrMapping/>
  </p:clrMapOvr>
  <p:transition spd="slow">
    <p:fade thruBlk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28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/>
          <p:cNvSpPr txBox="1"/>
          <p:nvPr/>
        </p:nvSpPr>
        <p:spPr>
          <a:xfrm>
            <a:off x="971600" y="980728"/>
            <a:ext cx="7200800" cy="523220"/>
          </a:xfrm>
          <a:prstGeom prst="rect">
            <a:avLst/>
          </a:prstGeom>
          <a:noFill/>
        </p:spPr>
        <p:txBody>
          <a:bodyPr wrap="none" rtlCol="0">
            <a:noAutofit/>
          </a:bodyPr>
          <a:lstStyle>
            <a:defPPr>
              <a:defRPr lang="zh-CN"/>
            </a:defPPr>
            <a:lvl1pPr algn="ctr">
              <a:defRPr sz="2400" spc="28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分布式前置引擎的能力</a:t>
            </a:r>
          </a:p>
        </p:txBody>
      </p:sp>
      <p:grpSp>
        <p:nvGrpSpPr>
          <p:cNvPr id="13" name="组合 12"/>
          <p:cNvGrpSpPr/>
          <p:nvPr/>
        </p:nvGrpSpPr>
        <p:grpSpPr>
          <a:xfrm>
            <a:off x="719492" y="3246372"/>
            <a:ext cx="1944216" cy="1287461"/>
            <a:chOff x="719492" y="2827939"/>
            <a:chExt cx="1944216" cy="1287461"/>
          </a:xfrm>
        </p:grpSpPr>
        <p:pic>
          <p:nvPicPr>
            <p:cNvPr id="3" name="图片 2"/>
            <p:cNvPicPr>
              <a:picLocks/>
            </p:cNvPicPr>
            <p:nvPr/>
          </p:nvPicPr>
          <p:blipFill rotWithShape="1">
            <a:blip r:embed="rId2"/>
            <a:srcRect l="16537" t="3150" r="7863" b="3925"/>
            <a:stretch/>
          </p:blipFill>
          <p:spPr>
            <a:xfrm>
              <a:off x="1151600" y="2827939"/>
              <a:ext cx="1080000" cy="720000"/>
            </a:xfrm>
            <a:prstGeom prst="rect">
              <a:avLst/>
            </a:prstGeom>
          </p:spPr>
        </p:pic>
        <p:sp>
          <p:nvSpPr>
            <p:cNvPr id="7" name="矩形 6"/>
            <p:cNvSpPr/>
            <p:nvPr/>
          </p:nvSpPr>
          <p:spPr>
            <a:xfrm>
              <a:off x="719492" y="3592180"/>
              <a:ext cx="1944216" cy="523220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ctr">
                <a:spcAft>
                  <a:spcPts val="600"/>
                </a:spcAft>
              </a:pPr>
              <a:r>
                <a:rPr lang="zh-CN" altLang="en-US" sz="2200" spc="200" dirty="0" smtClean="0">
                  <a:solidFill>
                    <a:schemeClr val="bg1">
                      <a:lumMod val="95000"/>
                    </a:schemeClr>
                  </a:solidFill>
                </a:rPr>
                <a:t>数据分类</a:t>
              </a:r>
              <a:endParaRPr lang="en-US" altLang="zh-CN" sz="2200" spc="200" dirty="0">
                <a:solidFill>
                  <a:schemeClr val="bg1">
                    <a:lumMod val="95000"/>
                  </a:schemeClr>
                </a:solidFill>
              </a:endParaRPr>
            </a:p>
          </p:txBody>
        </p:sp>
      </p:grpSp>
      <p:grpSp>
        <p:nvGrpSpPr>
          <p:cNvPr id="24" name="组合 23"/>
          <p:cNvGrpSpPr/>
          <p:nvPr/>
        </p:nvGrpSpPr>
        <p:grpSpPr>
          <a:xfrm>
            <a:off x="6480292" y="3242229"/>
            <a:ext cx="1944216" cy="1291604"/>
            <a:chOff x="6480292" y="5009881"/>
            <a:chExt cx="1944216" cy="1291604"/>
          </a:xfrm>
        </p:grpSpPr>
        <p:sp>
          <p:nvSpPr>
            <p:cNvPr id="22" name="矩形 21"/>
            <p:cNvSpPr/>
            <p:nvPr/>
          </p:nvSpPr>
          <p:spPr>
            <a:xfrm>
              <a:off x="6480292" y="5778265"/>
              <a:ext cx="1944216" cy="523220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ctr">
                <a:spcAft>
                  <a:spcPts val="600"/>
                </a:spcAft>
              </a:pPr>
              <a:r>
                <a:rPr lang="zh-CN" altLang="en-US" sz="2200" spc="200" dirty="0" smtClean="0">
                  <a:solidFill>
                    <a:schemeClr val="bg1">
                      <a:lumMod val="95000"/>
                    </a:schemeClr>
                  </a:solidFill>
                </a:rPr>
                <a:t>恶意域名</a:t>
              </a:r>
              <a:endParaRPr lang="en-US" altLang="zh-CN" sz="2200" spc="200" dirty="0">
                <a:solidFill>
                  <a:schemeClr val="bg1">
                    <a:lumMod val="95000"/>
                  </a:schemeClr>
                </a:solidFill>
              </a:endParaRPr>
            </a:p>
          </p:txBody>
        </p:sp>
        <p:pic>
          <p:nvPicPr>
            <p:cNvPr id="23" name="图片 22"/>
            <p:cNvPicPr>
              <a:picLocks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6951" b="6951"/>
            <a:stretch/>
          </p:blipFill>
          <p:spPr>
            <a:xfrm>
              <a:off x="6912320" y="5009881"/>
              <a:ext cx="1080000" cy="720000"/>
            </a:xfrm>
            <a:prstGeom prst="rect">
              <a:avLst/>
            </a:prstGeom>
          </p:spPr>
        </p:pic>
      </p:grpSp>
      <p:grpSp>
        <p:nvGrpSpPr>
          <p:cNvPr id="28" name="组合 27"/>
          <p:cNvGrpSpPr/>
          <p:nvPr/>
        </p:nvGrpSpPr>
        <p:grpSpPr>
          <a:xfrm>
            <a:off x="3599892" y="5157192"/>
            <a:ext cx="1944216" cy="1334512"/>
            <a:chOff x="3599892" y="5013136"/>
            <a:chExt cx="1944216" cy="1334512"/>
          </a:xfrm>
        </p:grpSpPr>
        <p:sp>
          <p:nvSpPr>
            <p:cNvPr id="19" name="矩形 18"/>
            <p:cNvSpPr/>
            <p:nvPr/>
          </p:nvSpPr>
          <p:spPr>
            <a:xfrm>
              <a:off x="3599892" y="5824428"/>
              <a:ext cx="1944216" cy="523220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ctr">
                <a:spcAft>
                  <a:spcPts val="600"/>
                </a:spcAft>
              </a:pPr>
              <a:r>
                <a:rPr lang="zh-CN" altLang="en-US" sz="2200" spc="200" dirty="0" smtClean="0">
                  <a:solidFill>
                    <a:schemeClr val="bg1">
                      <a:lumMod val="95000"/>
                    </a:schemeClr>
                  </a:solidFill>
                </a:rPr>
                <a:t>网址分类</a:t>
              </a:r>
              <a:endParaRPr lang="en-US" altLang="zh-CN" sz="2200" spc="200" dirty="0">
                <a:solidFill>
                  <a:schemeClr val="bg1">
                    <a:lumMod val="95000"/>
                  </a:schemeClr>
                </a:solidFill>
              </a:endParaRPr>
            </a:p>
          </p:txBody>
        </p:sp>
        <p:pic>
          <p:nvPicPr>
            <p:cNvPr id="25" name="图片 24"/>
            <p:cNvPicPr>
              <a:picLocks/>
            </p:cNvPicPr>
            <p:nvPr/>
          </p:nvPicPr>
          <p:blipFill rotWithShape="1"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535" t="11999" r="3234" b="13430"/>
            <a:stretch/>
          </p:blipFill>
          <p:spPr>
            <a:xfrm>
              <a:off x="4032000" y="5013136"/>
              <a:ext cx="1080000" cy="720000"/>
            </a:xfrm>
            <a:prstGeom prst="rect">
              <a:avLst/>
            </a:prstGeom>
          </p:spPr>
        </p:pic>
      </p:grpSp>
      <p:grpSp>
        <p:nvGrpSpPr>
          <p:cNvPr id="27" name="组合 26"/>
          <p:cNvGrpSpPr/>
          <p:nvPr/>
        </p:nvGrpSpPr>
        <p:grpSpPr>
          <a:xfrm>
            <a:off x="3599892" y="3246372"/>
            <a:ext cx="1944216" cy="1287461"/>
            <a:chOff x="3599892" y="2827939"/>
            <a:chExt cx="1944216" cy="1287461"/>
          </a:xfrm>
        </p:grpSpPr>
        <p:sp>
          <p:nvSpPr>
            <p:cNvPr id="8" name="矩形 7"/>
            <p:cNvSpPr/>
            <p:nvPr/>
          </p:nvSpPr>
          <p:spPr>
            <a:xfrm>
              <a:off x="3599892" y="3592180"/>
              <a:ext cx="1944216" cy="523220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ctr">
                <a:spcAft>
                  <a:spcPts val="600"/>
                </a:spcAft>
              </a:pPr>
              <a:r>
                <a:rPr lang="zh-CN" altLang="en-US" sz="2200" spc="200" dirty="0" smtClean="0">
                  <a:solidFill>
                    <a:schemeClr val="bg1">
                      <a:lumMod val="95000"/>
                    </a:schemeClr>
                  </a:solidFill>
                </a:rPr>
                <a:t>木马分类</a:t>
              </a:r>
              <a:endParaRPr lang="en-US" altLang="zh-CN" sz="2200" spc="200" dirty="0">
                <a:solidFill>
                  <a:schemeClr val="bg1">
                    <a:lumMod val="95000"/>
                  </a:schemeClr>
                </a:solidFill>
              </a:endParaRPr>
            </a:p>
          </p:txBody>
        </p:sp>
        <p:pic>
          <p:nvPicPr>
            <p:cNvPr id="26" name="图片 25"/>
            <p:cNvPicPr>
              <a:picLocks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032000" y="2827939"/>
              <a:ext cx="1080000" cy="720000"/>
            </a:xfrm>
            <a:prstGeom prst="rect">
              <a:avLst/>
            </a:prstGeom>
          </p:spPr>
        </p:pic>
      </p:grpSp>
      <p:grpSp>
        <p:nvGrpSpPr>
          <p:cNvPr id="17" name="组合 16"/>
          <p:cNvGrpSpPr/>
          <p:nvPr/>
        </p:nvGrpSpPr>
        <p:grpSpPr>
          <a:xfrm>
            <a:off x="719492" y="5157192"/>
            <a:ext cx="1944216" cy="1334512"/>
            <a:chOff x="719492" y="5013136"/>
            <a:chExt cx="1944216" cy="1334512"/>
          </a:xfrm>
        </p:grpSpPr>
        <p:sp>
          <p:nvSpPr>
            <p:cNvPr id="16" name="矩形 15"/>
            <p:cNvSpPr/>
            <p:nvPr/>
          </p:nvSpPr>
          <p:spPr>
            <a:xfrm>
              <a:off x="719492" y="5824428"/>
              <a:ext cx="1944216" cy="523220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ctr">
                <a:spcAft>
                  <a:spcPts val="600"/>
                </a:spcAft>
              </a:pPr>
              <a:r>
                <a:rPr lang="zh-CN" altLang="en-US" sz="2200" spc="200" dirty="0" smtClean="0">
                  <a:solidFill>
                    <a:schemeClr val="bg1">
                      <a:lumMod val="95000"/>
                    </a:schemeClr>
                  </a:solidFill>
                </a:rPr>
                <a:t>行为异常</a:t>
              </a:r>
              <a:endParaRPr lang="en-US" altLang="zh-CN" sz="2200" spc="200" dirty="0">
                <a:solidFill>
                  <a:schemeClr val="bg1">
                    <a:lumMod val="95000"/>
                  </a:schemeClr>
                </a:solidFill>
              </a:endParaRPr>
            </a:p>
          </p:txBody>
        </p:sp>
        <p:pic>
          <p:nvPicPr>
            <p:cNvPr id="11" name="图片 10"/>
            <p:cNvPicPr>
              <a:picLocks/>
            </p:cNvPicPr>
            <p:nvPr/>
          </p:nvPicPr>
          <p:blipFill rotWithShape="1"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753" t="2750" r="2941" b="1701"/>
            <a:stretch/>
          </p:blipFill>
          <p:spPr>
            <a:xfrm>
              <a:off x="1151600" y="5013136"/>
              <a:ext cx="1080000" cy="720000"/>
            </a:xfrm>
            <a:prstGeom prst="rect">
              <a:avLst/>
            </a:prstGeom>
          </p:spPr>
        </p:pic>
      </p:grpSp>
      <p:grpSp>
        <p:nvGrpSpPr>
          <p:cNvPr id="21" name="组合 20"/>
          <p:cNvGrpSpPr/>
          <p:nvPr/>
        </p:nvGrpSpPr>
        <p:grpSpPr>
          <a:xfrm>
            <a:off x="6480292" y="5157192"/>
            <a:ext cx="1944216" cy="1334512"/>
            <a:chOff x="6480292" y="5013136"/>
            <a:chExt cx="1944216" cy="1334512"/>
          </a:xfrm>
        </p:grpSpPr>
        <p:sp>
          <p:nvSpPr>
            <p:cNvPr id="10" name="矩形 9"/>
            <p:cNvSpPr/>
            <p:nvPr/>
          </p:nvSpPr>
          <p:spPr>
            <a:xfrm>
              <a:off x="6480292" y="5824428"/>
              <a:ext cx="1944216" cy="523220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ctr">
                <a:spcAft>
                  <a:spcPts val="600"/>
                </a:spcAft>
              </a:pPr>
              <a:r>
                <a:rPr lang="zh-CN" altLang="en-US" sz="2200" spc="200" dirty="0" smtClean="0">
                  <a:solidFill>
                    <a:schemeClr val="bg1">
                      <a:lumMod val="95000"/>
                    </a:schemeClr>
                  </a:solidFill>
                </a:rPr>
                <a:t>流量异常</a:t>
              </a:r>
              <a:endParaRPr lang="en-US" altLang="zh-CN" sz="2200" spc="200" dirty="0">
                <a:solidFill>
                  <a:schemeClr val="bg1">
                    <a:lumMod val="95000"/>
                  </a:schemeClr>
                </a:solidFill>
              </a:endParaRPr>
            </a:p>
          </p:txBody>
        </p:sp>
        <p:pic>
          <p:nvPicPr>
            <p:cNvPr id="20" name="图片 19"/>
            <p:cNvPicPr>
              <a:picLocks/>
            </p:cNvPicPr>
            <p:nvPr/>
          </p:nvPicPr>
          <p:blipFill rotWithShape="1"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7783" r="19709"/>
            <a:stretch/>
          </p:blipFill>
          <p:spPr>
            <a:xfrm>
              <a:off x="6912320" y="5013136"/>
              <a:ext cx="1080000" cy="720000"/>
            </a:xfrm>
            <a:prstGeom prst="rect">
              <a:avLst/>
            </a:prstGeom>
          </p:spPr>
        </p:pic>
      </p:grpSp>
      <p:sp>
        <p:nvSpPr>
          <p:cNvPr id="29" name="文本框 28"/>
          <p:cNvSpPr txBox="1"/>
          <p:nvPr/>
        </p:nvSpPr>
        <p:spPr>
          <a:xfrm>
            <a:off x="971600" y="2052742"/>
            <a:ext cx="7200800" cy="523220"/>
          </a:xfrm>
          <a:prstGeom prst="rect">
            <a:avLst/>
          </a:prstGeom>
          <a:noFill/>
        </p:spPr>
        <p:txBody>
          <a:bodyPr wrap="none" rtlCol="0">
            <a:noAutofit/>
          </a:bodyPr>
          <a:lstStyle>
            <a:defPPr>
              <a:defRPr lang="zh-CN"/>
            </a:defPPr>
            <a:lvl1pPr algn="ctr">
              <a:defRPr sz="2400" spc="28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sz="1800" spc="220" dirty="0" smtClean="0">
                <a:solidFill>
                  <a:schemeClr val="bg1">
                    <a:lumMod val="85000"/>
                  </a:schemeClr>
                </a:solidFill>
              </a:rPr>
              <a:t>正确保留情境信息的情报最有价值：关联性</a:t>
            </a:r>
            <a:r>
              <a:rPr lang="zh-CN" altLang="en-US" sz="1800" spc="-100" dirty="0" smtClean="0">
                <a:solidFill>
                  <a:schemeClr val="bg1">
                    <a:lumMod val="85000"/>
                  </a:schemeClr>
                </a:solidFill>
              </a:rPr>
              <a:t>、</a:t>
            </a:r>
            <a:r>
              <a:rPr lang="zh-CN" altLang="en-US" sz="1800" spc="220" dirty="0" smtClean="0">
                <a:solidFill>
                  <a:schemeClr val="bg1">
                    <a:lumMod val="85000"/>
                  </a:schemeClr>
                </a:solidFill>
              </a:rPr>
              <a:t>行动性</a:t>
            </a:r>
            <a:r>
              <a:rPr lang="zh-CN" altLang="en-US" sz="1800" spc="-100" dirty="0">
                <a:solidFill>
                  <a:schemeClr val="bg1">
                    <a:lumMod val="85000"/>
                  </a:schemeClr>
                </a:solidFill>
              </a:rPr>
              <a:t>、</a:t>
            </a:r>
            <a:r>
              <a:rPr lang="zh-CN" altLang="en-US" sz="1800" spc="220" dirty="0" smtClean="0">
                <a:solidFill>
                  <a:schemeClr val="bg1">
                    <a:lumMod val="85000"/>
                  </a:schemeClr>
                </a:solidFill>
              </a:rPr>
              <a:t>预测性</a:t>
            </a:r>
            <a:endParaRPr lang="zh-CN" altLang="en-US" sz="1800" spc="220" dirty="0">
              <a:solidFill>
                <a:schemeClr val="bg1">
                  <a:lumMod val="8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73676289"/>
      </p:ext>
    </p:extLst>
  </p:cSld>
  <p:clrMapOvr>
    <a:masterClrMapping/>
  </p:clrMapOvr>
  <p:transition spd="slow">
    <p:fade thruBlk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29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/>
          <p:cNvSpPr txBox="1"/>
          <p:nvPr/>
        </p:nvSpPr>
        <p:spPr>
          <a:xfrm>
            <a:off x="971600" y="980728"/>
            <a:ext cx="7200800" cy="523220"/>
          </a:xfrm>
          <a:prstGeom prst="rect">
            <a:avLst/>
          </a:prstGeom>
          <a:noFill/>
        </p:spPr>
        <p:txBody>
          <a:bodyPr wrap="none" rtlCol="0">
            <a:noAutofit/>
          </a:bodyPr>
          <a:lstStyle>
            <a:defPPr>
              <a:defRPr lang="zh-CN"/>
            </a:defPPr>
            <a:lvl1pPr algn="ctr">
              <a:defRPr sz="2400" spc="28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机器学习</a:t>
            </a:r>
          </a:p>
        </p:txBody>
      </p:sp>
      <p:grpSp>
        <p:nvGrpSpPr>
          <p:cNvPr id="102" name="组合 101"/>
          <p:cNvGrpSpPr/>
          <p:nvPr/>
        </p:nvGrpSpPr>
        <p:grpSpPr>
          <a:xfrm>
            <a:off x="332452" y="2204864"/>
            <a:ext cx="4789607" cy="1350728"/>
            <a:chOff x="332452" y="2222288"/>
            <a:chExt cx="4789607" cy="1350728"/>
          </a:xfrm>
        </p:grpSpPr>
        <p:sp>
          <p:nvSpPr>
            <p:cNvPr id="30" name="文本框 29"/>
            <p:cNvSpPr txBox="1"/>
            <p:nvPr/>
          </p:nvSpPr>
          <p:spPr>
            <a:xfrm>
              <a:off x="332452" y="2222288"/>
              <a:ext cx="1100117" cy="576776"/>
            </a:xfrm>
            <a:prstGeom prst="rect">
              <a:avLst/>
            </a:prstGeom>
            <a:noFill/>
          </p:spPr>
          <p:txBody>
            <a:bodyPr wrap="none" lIns="36000" tIns="36000" rIns="36000" bIns="36000" rtlCol="0">
              <a:noAutofit/>
            </a:bodyPr>
            <a:lstStyle>
              <a:defPPr>
                <a:defRPr lang="zh-CN"/>
              </a:defPPr>
              <a:lvl1pPr algn="ctr">
                <a:lnSpc>
                  <a:spcPct val="150000"/>
                </a:lnSpc>
                <a:spcAft>
                  <a:spcPts val="600"/>
                </a:spcAft>
                <a:defRPr sz="1600" spc="200">
                  <a:solidFill>
                    <a:schemeClr val="bg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defRPr>
              </a:lvl1pPr>
            </a:lstStyle>
            <a:p>
              <a:r>
                <a:rPr lang="zh-CN" altLang="en-US" dirty="0"/>
                <a:t>原始数据</a:t>
              </a:r>
            </a:p>
          </p:txBody>
        </p:sp>
        <p:grpSp>
          <p:nvGrpSpPr>
            <p:cNvPr id="101" name="组合 100"/>
            <p:cNvGrpSpPr/>
            <p:nvPr/>
          </p:nvGrpSpPr>
          <p:grpSpPr>
            <a:xfrm>
              <a:off x="508773" y="2226730"/>
              <a:ext cx="4613286" cy="1346286"/>
              <a:chOff x="508773" y="2226730"/>
              <a:chExt cx="4613286" cy="1346286"/>
            </a:xfrm>
          </p:grpSpPr>
          <p:sp>
            <p:nvSpPr>
              <p:cNvPr id="8" name="圆角矩形 7"/>
              <p:cNvSpPr/>
              <p:nvPr/>
            </p:nvSpPr>
            <p:spPr>
              <a:xfrm>
                <a:off x="1979029" y="2772827"/>
                <a:ext cx="1368000" cy="720000"/>
              </a:xfrm>
              <a:prstGeom prst="roundRect">
                <a:avLst>
                  <a:gd name="adj" fmla="val 9925"/>
                </a:avLst>
              </a:prstGeom>
              <a:gradFill>
                <a:gsLst>
                  <a:gs pos="15000">
                    <a:srgbClr val="0A1828"/>
                  </a:gs>
                  <a:gs pos="100000">
                    <a:schemeClr val="tx2">
                      <a:lumMod val="75000"/>
                    </a:schemeClr>
                  </a:gs>
                </a:gsLst>
                <a:lin ang="5400000" scaled="1"/>
              </a:gradFill>
              <a:ln>
                <a:noFill/>
              </a:ln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lIns="36000" tIns="36000" rIns="36000" bIns="0" rtlCol="0" anchor="ctr"/>
              <a:lstStyle/>
              <a:p>
                <a:pPr algn="ctr">
                  <a:spcAft>
                    <a:spcPts val="300"/>
                  </a:spcAft>
                </a:pPr>
                <a:r>
                  <a:rPr lang="zh-CN" altLang="en-US" spc="300" dirty="0">
                    <a:solidFill>
                      <a:schemeClr val="bg1">
                        <a:lumMod val="9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无监督</a:t>
                </a:r>
                <a:endParaRPr lang="en-US" altLang="zh-CN" spc="300" dirty="0">
                  <a:solidFill>
                    <a:schemeClr val="bg1">
                      <a:lumMod val="9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pPr algn="ctr"/>
                <a:r>
                  <a:rPr lang="zh-CN" altLang="en-US" spc="300" dirty="0">
                    <a:solidFill>
                      <a:schemeClr val="bg1">
                        <a:lumMod val="9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学习</a:t>
                </a:r>
              </a:p>
            </p:txBody>
          </p:sp>
          <p:cxnSp>
            <p:nvCxnSpPr>
              <p:cNvPr id="9" name="直接箭头连接符 8"/>
              <p:cNvCxnSpPr/>
              <p:nvPr/>
            </p:nvCxnSpPr>
            <p:spPr>
              <a:xfrm>
                <a:off x="1335435" y="3130723"/>
                <a:ext cx="540000" cy="4208"/>
              </a:xfrm>
              <a:prstGeom prst="straightConnector1">
                <a:avLst/>
              </a:prstGeom>
              <a:ln w="57150" cap="rnd">
                <a:solidFill>
                  <a:schemeClr val="tx1">
                    <a:lumMod val="50000"/>
                    <a:lumOff val="50000"/>
                  </a:schemeClr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" name="直接箭头连接符 9"/>
              <p:cNvCxnSpPr/>
              <p:nvPr/>
            </p:nvCxnSpPr>
            <p:spPr>
              <a:xfrm>
                <a:off x="3459485" y="3130723"/>
                <a:ext cx="540000" cy="4208"/>
              </a:xfrm>
              <a:prstGeom prst="straightConnector1">
                <a:avLst/>
              </a:prstGeom>
              <a:ln w="57150" cap="rnd">
                <a:solidFill>
                  <a:schemeClr val="tx1">
                    <a:lumMod val="50000"/>
                    <a:lumOff val="50000"/>
                  </a:schemeClr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96" name="组合 95"/>
              <p:cNvGrpSpPr/>
              <p:nvPr/>
            </p:nvGrpSpPr>
            <p:grpSpPr>
              <a:xfrm>
                <a:off x="508773" y="2692639"/>
                <a:ext cx="677689" cy="880377"/>
                <a:chOff x="-157903" y="2160873"/>
                <a:chExt cx="677689" cy="880377"/>
              </a:xfrm>
              <a:solidFill>
                <a:schemeClr val="bg1">
                  <a:lumMod val="75000"/>
                </a:schemeClr>
              </a:solidFill>
            </p:grpSpPr>
            <p:sp>
              <p:nvSpPr>
                <p:cNvPr id="15" name="折角形 14"/>
                <p:cNvSpPr/>
                <p:nvPr/>
              </p:nvSpPr>
              <p:spPr>
                <a:xfrm>
                  <a:off x="56949" y="2160873"/>
                  <a:ext cx="108000" cy="144016"/>
                </a:xfrm>
                <a:prstGeom prst="foldedCorner">
                  <a:avLst>
                    <a:gd name="adj" fmla="val 50000"/>
                  </a:avLst>
                </a:prstGeom>
                <a:grpFill/>
                <a:ln w="9525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1">
                  <a:schemeClr val="dk1"/>
                </a:lnRef>
                <a:fillRef idx="2">
                  <a:schemeClr val="dk1"/>
                </a:fillRef>
                <a:effectRef idx="1">
                  <a:schemeClr val="dk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pc="200" dirty="0">
                    <a:latin typeface="楷体" pitchFamily="49" charset="-122"/>
                    <a:ea typeface="楷体" pitchFamily="49" charset="-122"/>
                  </a:endParaRPr>
                </a:p>
              </p:txBody>
            </p:sp>
            <p:sp>
              <p:nvSpPr>
                <p:cNvPr id="16" name="折角形 15"/>
                <p:cNvSpPr/>
                <p:nvPr/>
              </p:nvSpPr>
              <p:spPr>
                <a:xfrm>
                  <a:off x="324737" y="2271436"/>
                  <a:ext cx="108000" cy="144016"/>
                </a:xfrm>
                <a:prstGeom prst="foldedCorner">
                  <a:avLst>
                    <a:gd name="adj" fmla="val 50000"/>
                  </a:avLst>
                </a:prstGeom>
                <a:grpFill/>
                <a:ln w="9525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1">
                  <a:schemeClr val="dk1"/>
                </a:lnRef>
                <a:fillRef idx="2">
                  <a:schemeClr val="dk1"/>
                </a:fillRef>
                <a:effectRef idx="1">
                  <a:schemeClr val="dk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pc="200" dirty="0">
                    <a:latin typeface="楷体" pitchFamily="49" charset="-122"/>
                    <a:ea typeface="楷体" pitchFamily="49" charset="-122"/>
                  </a:endParaRPr>
                </a:p>
              </p:txBody>
            </p:sp>
            <p:sp>
              <p:nvSpPr>
                <p:cNvPr id="17" name="折角形 16"/>
                <p:cNvSpPr/>
                <p:nvPr/>
              </p:nvSpPr>
              <p:spPr>
                <a:xfrm>
                  <a:off x="-4715" y="2354595"/>
                  <a:ext cx="108000" cy="144016"/>
                </a:xfrm>
                <a:prstGeom prst="foldedCorner">
                  <a:avLst>
                    <a:gd name="adj" fmla="val 50000"/>
                  </a:avLst>
                </a:prstGeom>
                <a:grpFill/>
                <a:ln w="9525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1">
                  <a:schemeClr val="dk1"/>
                </a:lnRef>
                <a:fillRef idx="2">
                  <a:schemeClr val="dk1"/>
                </a:fillRef>
                <a:effectRef idx="1">
                  <a:schemeClr val="dk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pc="200" dirty="0">
                    <a:latin typeface="楷体" pitchFamily="49" charset="-122"/>
                    <a:ea typeface="楷体" pitchFamily="49" charset="-122"/>
                  </a:endParaRPr>
                </a:p>
              </p:txBody>
            </p:sp>
            <p:sp>
              <p:nvSpPr>
                <p:cNvPr id="18" name="折角形 17"/>
                <p:cNvSpPr/>
                <p:nvPr/>
              </p:nvSpPr>
              <p:spPr>
                <a:xfrm>
                  <a:off x="-157903" y="2537166"/>
                  <a:ext cx="108000" cy="144016"/>
                </a:xfrm>
                <a:prstGeom prst="foldedCorner">
                  <a:avLst>
                    <a:gd name="adj" fmla="val 50000"/>
                  </a:avLst>
                </a:prstGeom>
                <a:grpFill/>
                <a:ln w="9525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1">
                  <a:schemeClr val="dk1"/>
                </a:lnRef>
                <a:fillRef idx="2">
                  <a:schemeClr val="dk1"/>
                </a:fillRef>
                <a:effectRef idx="1">
                  <a:schemeClr val="dk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pc="200" dirty="0">
                    <a:latin typeface="楷体" pitchFamily="49" charset="-122"/>
                    <a:ea typeface="楷体" pitchFamily="49" charset="-122"/>
                  </a:endParaRPr>
                </a:p>
              </p:txBody>
            </p:sp>
            <p:sp>
              <p:nvSpPr>
                <p:cNvPr id="19" name="折角形 18"/>
                <p:cNvSpPr/>
                <p:nvPr/>
              </p:nvSpPr>
              <p:spPr>
                <a:xfrm>
                  <a:off x="-1850" y="2586872"/>
                  <a:ext cx="108000" cy="144016"/>
                </a:xfrm>
                <a:prstGeom prst="foldedCorner">
                  <a:avLst>
                    <a:gd name="adj" fmla="val 50000"/>
                  </a:avLst>
                </a:prstGeom>
                <a:grpFill/>
                <a:ln w="9525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1">
                  <a:schemeClr val="dk1"/>
                </a:lnRef>
                <a:fillRef idx="2">
                  <a:schemeClr val="dk1"/>
                </a:fillRef>
                <a:effectRef idx="1">
                  <a:schemeClr val="dk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pc="200" dirty="0">
                    <a:latin typeface="楷体" pitchFamily="49" charset="-122"/>
                    <a:ea typeface="楷体" pitchFamily="49" charset="-122"/>
                  </a:endParaRPr>
                </a:p>
              </p:txBody>
            </p:sp>
            <p:sp>
              <p:nvSpPr>
                <p:cNvPr id="20" name="折角形 19"/>
                <p:cNvSpPr/>
                <p:nvPr/>
              </p:nvSpPr>
              <p:spPr>
                <a:xfrm>
                  <a:off x="-102148" y="2791773"/>
                  <a:ext cx="108000" cy="144016"/>
                </a:xfrm>
                <a:prstGeom prst="foldedCorner">
                  <a:avLst>
                    <a:gd name="adj" fmla="val 50000"/>
                  </a:avLst>
                </a:prstGeom>
                <a:grpFill/>
                <a:ln w="9525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1">
                  <a:schemeClr val="dk1"/>
                </a:lnRef>
                <a:fillRef idx="2">
                  <a:schemeClr val="dk1"/>
                </a:fillRef>
                <a:effectRef idx="1">
                  <a:schemeClr val="dk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pc="200" dirty="0">
                    <a:latin typeface="楷体" pitchFamily="49" charset="-122"/>
                    <a:ea typeface="楷体" pitchFamily="49" charset="-122"/>
                  </a:endParaRPr>
                </a:p>
              </p:txBody>
            </p:sp>
            <p:sp>
              <p:nvSpPr>
                <p:cNvPr id="21" name="折角形 20"/>
                <p:cNvSpPr/>
                <p:nvPr/>
              </p:nvSpPr>
              <p:spPr>
                <a:xfrm>
                  <a:off x="216713" y="2429740"/>
                  <a:ext cx="108000" cy="144016"/>
                </a:xfrm>
                <a:prstGeom prst="foldedCorner">
                  <a:avLst>
                    <a:gd name="adj" fmla="val 50000"/>
                  </a:avLst>
                </a:prstGeom>
                <a:grpFill/>
                <a:ln w="9525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1">
                  <a:schemeClr val="dk1"/>
                </a:lnRef>
                <a:fillRef idx="2">
                  <a:schemeClr val="dk1"/>
                </a:fillRef>
                <a:effectRef idx="1">
                  <a:schemeClr val="dk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pc="200" dirty="0">
                    <a:latin typeface="楷体" pitchFamily="49" charset="-122"/>
                    <a:ea typeface="楷体" pitchFamily="49" charset="-122"/>
                  </a:endParaRPr>
                </a:p>
              </p:txBody>
            </p:sp>
            <p:sp>
              <p:nvSpPr>
                <p:cNvPr id="22" name="折角形 21"/>
                <p:cNvSpPr/>
                <p:nvPr/>
              </p:nvSpPr>
              <p:spPr>
                <a:xfrm>
                  <a:off x="411786" y="2487460"/>
                  <a:ext cx="108000" cy="144016"/>
                </a:xfrm>
                <a:prstGeom prst="foldedCorner">
                  <a:avLst>
                    <a:gd name="adj" fmla="val 50000"/>
                  </a:avLst>
                </a:prstGeom>
                <a:grpFill/>
                <a:ln w="9525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1">
                  <a:schemeClr val="dk1"/>
                </a:lnRef>
                <a:fillRef idx="2">
                  <a:schemeClr val="dk1"/>
                </a:fillRef>
                <a:effectRef idx="1">
                  <a:schemeClr val="dk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pc="200" dirty="0">
                    <a:latin typeface="楷体" pitchFamily="49" charset="-122"/>
                    <a:ea typeface="楷体" pitchFamily="49" charset="-122"/>
                  </a:endParaRPr>
                </a:p>
              </p:txBody>
            </p:sp>
            <p:sp>
              <p:nvSpPr>
                <p:cNvPr id="23" name="折角形 22"/>
                <p:cNvSpPr/>
                <p:nvPr/>
              </p:nvSpPr>
              <p:spPr>
                <a:xfrm>
                  <a:off x="232966" y="2620325"/>
                  <a:ext cx="108000" cy="144016"/>
                </a:xfrm>
                <a:prstGeom prst="foldedCorner">
                  <a:avLst>
                    <a:gd name="adj" fmla="val 50000"/>
                  </a:avLst>
                </a:prstGeom>
                <a:grpFill/>
                <a:ln w="9525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1">
                  <a:schemeClr val="dk1"/>
                </a:lnRef>
                <a:fillRef idx="2">
                  <a:schemeClr val="dk1"/>
                </a:fillRef>
                <a:effectRef idx="1">
                  <a:schemeClr val="dk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pc="200" dirty="0">
                    <a:latin typeface="楷体" pitchFamily="49" charset="-122"/>
                    <a:ea typeface="楷体" pitchFamily="49" charset="-122"/>
                  </a:endParaRPr>
                </a:p>
              </p:txBody>
            </p:sp>
            <p:sp>
              <p:nvSpPr>
                <p:cNvPr id="24" name="折角形 23"/>
                <p:cNvSpPr/>
                <p:nvPr/>
              </p:nvSpPr>
              <p:spPr>
                <a:xfrm>
                  <a:off x="50395" y="2897234"/>
                  <a:ext cx="108000" cy="144016"/>
                </a:xfrm>
                <a:prstGeom prst="foldedCorner">
                  <a:avLst>
                    <a:gd name="adj" fmla="val 50000"/>
                  </a:avLst>
                </a:prstGeom>
                <a:grpFill/>
                <a:ln w="9525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1">
                  <a:schemeClr val="dk1"/>
                </a:lnRef>
                <a:fillRef idx="2">
                  <a:schemeClr val="dk1"/>
                </a:fillRef>
                <a:effectRef idx="1">
                  <a:schemeClr val="dk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pc="200" dirty="0">
                    <a:latin typeface="楷体" pitchFamily="49" charset="-122"/>
                    <a:ea typeface="楷体" pitchFamily="49" charset="-122"/>
                  </a:endParaRPr>
                </a:p>
              </p:txBody>
            </p:sp>
            <p:sp>
              <p:nvSpPr>
                <p:cNvPr id="25" name="折角形 24"/>
                <p:cNvSpPr/>
                <p:nvPr/>
              </p:nvSpPr>
              <p:spPr>
                <a:xfrm>
                  <a:off x="288721" y="2847500"/>
                  <a:ext cx="108000" cy="144016"/>
                </a:xfrm>
                <a:prstGeom prst="foldedCorner">
                  <a:avLst>
                    <a:gd name="adj" fmla="val 50000"/>
                  </a:avLst>
                </a:prstGeom>
                <a:grpFill/>
                <a:ln w="9525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1">
                  <a:schemeClr val="dk1"/>
                </a:lnRef>
                <a:fillRef idx="2">
                  <a:schemeClr val="dk1"/>
                </a:fillRef>
                <a:effectRef idx="1">
                  <a:schemeClr val="dk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pc="200" dirty="0">
                    <a:latin typeface="楷体" pitchFamily="49" charset="-122"/>
                    <a:ea typeface="楷体" pitchFamily="49" charset="-122"/>
                  </a:endParaRPr>
                </a:p>
              </p:txBody>
            </p:sp>
            <p:sp>
              <p:nvSpPr>
                <p:cNvPr id="26" name="折角形 25"/>
                <p:cNvSpPr/>
                <p:nvPr/>
              </p:nvSpPr>
              <p:spPr>
                <a:xfrm>
                  <a:off x="-144697" y="2248285"/>
                  <a:ext cx="108000" cy="144016"/>
                </a:xfrm>
                <a:prstGeom prst="foldedCorner">
                  <a:avLst>
                    <a:gd name="adj" fmla="val 50000"/>
                  </a:avLst>
                </a:prstGeom>
                <a:grpFill/>
                <a:ln w="9525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1">
                  <a:schemeClr val="dk1"/>
                </a:lnRef>
                <a:fillRef idx="2">
                  <a:schemeClr val="dk1"/>
                </a:fillRef>
                <a:effectRef idx="1">
                  <a:schemeClr val="dk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pc="200" dirty="0">
                    <a:latin typeface="楷体" pitchFamily="49" charset="-122"/>
                    <a:ea typeface="楷体" pitchFamily="49" charset="-122"/>
                  </a:endParaRPr>
                </a:p>
              </p:txBody>
            </p:sp>
            <p:sp>
              <p:nvSpPr>
                <p:cNvPr id="27" name="折角形 26"/>
                <p:cNvSpPr/>
                <p:nvPr/>
              </p:nvSpPr>
              <p:spPr>
                <a:xfrm>
                  <a:off x="107835" y="2692594"/>
                  <a:ext cx="108000" cy="144016"/>
                </a:xfrm>
                <a:prstGeom prst="foldedCorner">
                  <a:avLst>
                    <a:gd name="adj" fmla="val 50000"/>
                  </a:avLst>
                </a:prstGeom>
                <a:grpFill/>
                <a:ln w="9525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1">
                  <a:schemeClr val="dk1"/>
                </a:lnRef>
                <a:fillRef idx="2">
                  <a:schemeClr val="dk1"/>
                </a:fillRef>
                <a:effectRef idx="1">
                  <a:schemeClr val="dk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pc="200" dirty="0">
                    <a:latin typeface="楷体" pitchFamily="49" charset="-122"/>
                    <a:ea typeface="楷体" pitchFamily="49" charset="-122"/>
                  </a:endParaRPr>
                </a:p>
              </p:txBody>
            </p:sp>
            <p:sp>
              <p:nvSpPr>
                <p:cNvPr id="28" name="折角形 27"/>
                <p:cNvSpPr/>
                <p:nvPr/>
              </p:nvSpPr>
              <p:spPr>
                <a:xfrm>
                  <a:off x="148697" y="2365992"/>
                  <a:ext cx="108000" cy="144016"/>
                </a:xfrm>
                <a:prstGeom prst="foldedCorner">
                  <a:avLst>
                    <a:gd name="adj" fmla="val 50000"/>
                  </a:avLst>
                </a:prstGeom>
                <a:grpFill/>
                <a:ln w="9525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1">
                  <a:schemeClr val="dk1"/>
                </a:lnRef>
                <a:fillRef idx="2">
                  <a:schemeClr val="dk1"/>
                </a:fillRef>
                <a:effectRef idx="1">
                  <a:schemeClr val="dk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pc="200" dirty="0">
                    <a:latin typeface="楷体" pitchFamily="49" charset="-122"/>
                    <a:ea typeface="楷体" pitchFamily="49" charset="-122"/>
                  </a:endParaRPr>
                </a:p>
              </p:txBody>
            </p:sp>
            <p:sp>
              <p:nvSpPr>
                <p:cNvPr id="29" name="折角形 28"/>
                <p:cNvSpPr/>
                <p:nvPr/>
              </p:nvSpPr>
              <p:spPr>
                <a:xfrm>
                  <a:off x="380088" y="2714894"/>
                  <a:ext cx="108000" cy="144016"/>
                </a:xfrm>
                <a:prstGeom prst="foldedCorner">
                  <a:avLst>
                    <a:gd name="adj" fmla="val 50000"/>
                  </a:avLst>
                </a:prstGeom>
                <a:grpFill/>
                <a:ln w="9525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1">
                  <a:schemeClr val="dk1"/>
                </a:lnRef>
                <a:fillRef idx="2">
                  <a:schemeClr val="dk1"/>
                </a:fillRef>
                <a:effectRef idx="1">
                  <a:schemeClr val="dk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pc="200" dirty="0">
                    <a:latin typeface="楷体" pitchFamily="49" charset="-122"/>
                    <a:ea typeface="楷体" pitchFamily="49" charset="-122"/>
                  </a:endParaRPr>
                </a:p>
              </p:txBody>
            </p:sp>
          </p:grpSp>
          <p:grpSp>
            <p:nvGrpSpPr>
              <p:cNvPr id="95" name="组合 94"/>
              <p:cNvGrpSpPr/>
              <p:nvPr/>
            </p:nvGrpSpPr>
            <p:grpSpPr>
              <a:xfrm>
                <a:off x="4206673" y="2732294"/>
                <a:ext cx="746995" cy="801066"/>
                <a:chOff x="3820576" y="2167706"/>
                <a:chExt cx="746995" cy="801066"/>
              </a:xfrm>
            </p:grpSpPr>
            <p:sp>
              <p:nvSpPr>
                <p:cNvPr id="32" name="折角形 31"/>
                <p:cNvSpPr/>
                <p:nvPr/>
              </p:nvSpPr>
              <p:spPr>
                <a:xfrm>
                  <a:off x="3995624" y="2167706"/>
                  <a:ext cx="108000" cy="144016"/>
                </a:xfrm>
                <a:prstGeom prst="foldedCorner">
                  <a:avLst>
                    <a:gd name="adj" fmla="val 50000"/>
                  </a:avLst>
                </a:prstGeom>
                <a:solidFill>
                  <a:schemeClr val="bg1">
                    <a:lumMod val="75000"/>
                  </a:schemeClr>
                </a:solidFill>
                <a:ln w="9525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1">
                  <a:schemeClr val="dk1"/>
                </a:lnRef>
                <a:fillRef idx="2">
                  <a:schemeClr val="dk1"/>
                </a:fillRef>
                <a:effectRef idx="1">
                  <a:schemeClr val="dk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pc="200" dirty="0">
                    <a:latin typeface="楷体" pitchFamily="49" charset="-122"/>
                    <a:ea typeface="楷体" pitchFamily="49" charset="-122"/>
                  </a:endParaRPr>
                </a:p>
              </p:txBody>
            </p:sp>
            <p:sp>
              <p:nvSpPr>
                <p:cNvPr id="33" name="折角形 32"/>
                <p:cNvSpPr/>
                <p:nvPr/>
              </p:nvSpPr>
              <p:spPr>
                <a:xfrm>
                  <a:off x="4139640" y="2167706"/>
                  <a:ext cx="108000" cy="144016"/>
                </a:xfrm>
                <a:prstGeom prst="foldedCorner">
                  <a:avLst>
                    <a:gd name="adj" fmla="val 50000"/>
                  </a:avLst>
                </a:prstGeom>
                <a:solidFill>
                  <a:schemeClr val="bg1">
                    <a:lumMod val="75000"/>
                  </a:schemeClr>
                </a:solidFill>
                <a:ln w="9525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1">
                  <a:schemeClr val="dk1"/>
                </a:lnRef>
                <a:fillRef idx="2">
                  <a:schemeClr val="dk1"/>
                </a:fillRef>
                <a:effectRef idx="1">
                  <a:schemeClr val="dk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pc="200" dirty="0">
                    <a:latin typeface="楷体" pitchFamily="49" charset="-122"/>
                    <a:ea typeface="楷体" pitchFamily="49" charset="-122"/>
                  </a:endParaRPr>
                </a:p>
              </p:txBody>
            </p:sp>
            <p:sp>
              <p:nvSpPr>
                <p:cNvPr id="34" name="折角形 33"/>
                <p:cNvSpPr/>
                <p:nvPr/>
              </p:nvSpPr>
              <p:spPr>
                <a:xfrm>
                  <a:off x="4006751" y="2347168"/>
                  <a:ext cx="108000" cy="144016"/>
                </a:xfrm>
                <a:prstGeom prst="foldedCorner">
                  <a:avLst>
                    <a:gd name="adj" fmla="val 50000"/>
                  </a:avLst>
                </a:prstGeom>
                <a:solidFill>
                  <a:schemeClr val="bg1">
                    <a:lumMod val="75000"/>
                  </a:schemeClr>
                </a:solidFill>
                <a:ln w="9525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1">
                  <a:schemeClr val="dk1"/>
                </a:lnRef>
                <a:fillRef idx="2">
                  <a:schemeClr val="dk1"/>
                </a:fillRef>
                <a:effectRef idx="1">
                  <a:schemeClr val="dk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pc="200" dirty="0">
                    <a:latin typeface="楷体" pitchFamily="49" charset="-122"/>
                    <a:ea typeface="楷体" pitchFamily="49" charset="-122"/>
                  </a:endParaRPr>
                </a:p>
              </p:txBody>
            </p:sp>
            <p:sp>
              <p:nvSpPr>
                <p:cNvPr id="35" name="折角形 34"/>
                <p:cNvSpPr/>
                <p:nvPr/>
              </p:nvSpPr>
              <p:spPr>
                <a:xfrm>
                  <a:off x="3820576" y="2645294"/>
                  <a:ext cx="108000" cy="144016"/>
                </a:xfrm>
                <a:prstGeom prst="foldedCorner">
                  <a:avLst>
                    <a:gd name="adj" fmla="val 50000"/>
                  </a:avLst>
                </a:prstGeom>
                <a:solidFill>
                  <a:schemeClr val="bg1">
                    <a:lumMod val="75000"/>
                  </a:schemeClr>
                </a:solidFill>
                <a:ln w="9525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1">
                  <a:schemeClr val="dk1"/>
                </a:lnRef>
                <a:fillRef idx="2">
                  <a:schemeClr val="dk1"/>
                </a:fillRef>
                <a:effectRef idx="1">
                  <a:schemeClr val="dk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pc="200" dirty="0">
                    <a:latin typeface="楷体" pitchFamily="49" charset="-122"/>
                    <a:ea typeface="楷体" pitchFamily="49" charset="-122"/>
                  </a:endParaRPr>
                </a:p>
              </p:txBody>
            </p:sp>
            <p:sp>
              <p:nvSpPr>
                <p:cNvPr id="36" name="折角形 35"/>
                <p:cNvSpPr/>
                <p:nvPr/>
              </p:nvSpPr>
              <p:spPr>
                <a:xfrm>
                  <a:off x="3964592" y="2645294"/>
                  <a:ext cx="108000" cy="144016"/>
                </a:xfrm>
                <a:prstGeom prst="foldedCorner">
                  <a:avLst>
                    <a:gd name="adj" fmla="val 50000"/>
                  </a:avLst>
                </a:prstGeom>
                <a:solidFill>
                  <a:schemeClr val="bg1">
                    <a:lumMod val="75000"/>
                  </a:schemeClr>
                </a:solidFill>
                <a:ln w="9525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1">
                  <a:schemeClr val="dk1"/>
                </a:lnRef>
                <a:fillRef idx="2">
                  <a:schemeClr val="dk1"/>
                </a:fillRef>
                <a:effectRef idx="1">
                  <a:schemeClr val="dk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pc="200" dirty="0">
                    <a:latin typeface="楷体" pitchFamily="49" charset="-122"/>
                    <a:ea typeface="楷体" pitchFamily="49" charset="-122"/>
                  </a:endParaRPr>
                </a:p>
              </p:txBody>
            </p:sp>
            <p:sp>
              <p:nvSpPr>
                <p:cNvPr id="37" name="折角形 36"/>
                <p:cNvSpPr/>
                <p:nvPr/>
              </p:nvSpPr>
              <p:spPr>
                <a:xfrm>
                  <a:off x="3820576" y="2824756"/>
                  <a:ext cx="108000" cy="144016"/>
                </a:xfrm>
                <a:prstGeom prst="foldedCorner">
                  <a:avLst>
                    <a:gd name="adj" fmla="val 50000"/>
                  </a:avLst>
                </a:prstGeom>
                <a:solidFill>
                  <a:schemeClr val="bg1">
                    <a:lumMod val="75000"/>
                  </a:schemeClr>
                </a:solidFill>
                <a:ln w="9525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1">
                  <a:schemeClr val="dk1"/>
                </a:lnRef>
                <a:fillRef idx="2">
                  <a:schemeClr val="dk1"/>
                </a:fillRef>
                <a:effectRef idx="1">
                  <a:schemeClr val="dk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pc="200" dirty="0">
                    <a:latin typeface="楷体" pitchFamily="49" charset="-122"/>
                    <a:ea typeface="楷体" pitchFamily="49" charset="-122"/>
                  </a:endParaRPr>
                </a:p>
              </p:txBody>
            </p:sp>
            <p:sp>
              <p:nvSpPr>
                <p:cNvPr id="38" name="折角形 37"/>
                <p:cNvSpPr/>
                <p:nvPr/>
              </p:nvSpPr>
              <p:spPr>
                <a:xfrm>
                  <a:off x="4315555" y="2541814"/>
                  <a:ext cx="108000" cy="144016"/>
                </a:xfrm>
                <a:prstGeom prst="foldedCorner">
                  <a:avLst>
                    <a:gd name="adj" fmla="val 50000"/>
                  </a:avLst>
                </a:prstGeom>
                <a:solidFill>
                  <a:schemeClr val="bg1">
                    <a:lumMod val="75000"/>
                  </a:schemeClr>
                </a:solidFill>
                <a:ln w="9525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1">
                  <a:schemeClr val="dk1"/>
                </a:lnRef>
                <a:fillRef idx="2">
                  <a:schemeClr val="dk1"/>
                </a:fillRef>
                <a:effectRef idx="1">
                  <a:schemeClr val="dk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pc="200" dirty="0">
                    <a:latin typeface="楷体" pitchFamily="49" charset="-122"/>
                    <a:ea typeface="楷体" pitchFamily="49" charset="-122"/>
                  </a:endParaRPr>
                </a:p>
              </p:txBody>
            </p:sp>
            <p:sp>
              <p:nvSpPr>
                <p:cNvPr id="39" name="折角形 38"/>
                <p:cNvSpPr/>
                <p:nvPr/>
              </p:nvSpPr>
              <p:spPr>
                <a:xfrm>
                  <a:off x="4459571" y="2541814"/>
                  <a:ext cx="108000" cy="144016"/>
                </a:xfrm>
                <a:prstGeom prst="foldedCorner">
                  <a:avLst>
                    <a:gd name="adj" fmla="val 50000"/>
                  </a:avLst>
                </a:prstGeom>
                <a:solidFill>
                  <a:schemeClr val="bg1">
                    <a:lumMod val="75000"/>
                  </a:schemeClr>
                </a:solidFill>
                <a:ln w="9525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1">
                  <a:schemeClr val="dk1"/>
                </a:lnRef>
                <a:fillRef idx="2">
                  <a:schemeClr val="dk1"/>
                </a:fillRef>
                <a:effectRef idx="1">
                  <a:schemeClr val="dk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pc="200" dirty="0">
                    <a:latin typeface="楷体" pitchFamily="49" charset="-122"/>
                    <a:ea typeface="楷体" pitchFamily="49" charset="-122"/>
                  </a:endParaRPr>
                </a:p>
              </p:txBody>
            </p:sp>
            <p:sp>
              <p:nvSpPr>
                <p:cNvPr id="40" name="折角形 39"/>
                <p:cNvSpPr/>
                <p:nvPr/>
              </p:nvSpPr>
              <p:spPr>
                <a:xfrm>
                  <a:off x="4315555" y="2721276"/>
                  <a:ext cx="108000" cy="144016"/>
                </a:xfrm>
                <a:prstGeom prst="foldedCorner">
                  <a:avLst>
                    <a:gd name="adj" fmla="val 50000"/>
                  </a:avLst>
                </a:prstGeom>
                <a:solidFill>
                  <a:schemeClr val="bg1">
                    <a:lumMod val="75000"/>
                  </a:schemeClr>
                </a:solidFill>
                <a:ln w="9525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1">
                  <a:schemeClr val="dk1"/>
                </a:lnRef>
                <a:fillRef idx="2">
                  <a:schemeClr val="dk1"/>
                </a:fillRef>
                <a:effectRef idx="1">
                  <a:schemeClr val="dk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pc="200" dirty="0">
                    <a:latin typeface="楷体" pitchFamily="49" charset="-122"/>
                    <a:ea typeface="楷体" pitchFamily="49" charset="-122"/>
                  </a:endParaRPr>
                </a:p>
              </p:txBody>
            </p:sp>
          </p:grpSp>
          <p:sp>
            <p:nvSpPr>
              <p:cNvPr id="41" name="文本框 40"/>
              <p:cNvSpPr txBox="1"/>
              <p:nvPr/>
            </p:nvSpPr>
            <p:spPr>
              <a:xfrm>
                <a:off x="4021942" y="2226730"/>
                <a:ext cx="1100117" cy="572334"/>
              </a:xfrm>
              <a:prstGeom prst="rect">
                <a:avLst/>
              </a:prstGeom>
              <a:noFill/>
            </p:spPr>
            <p:txBody>
              <a:bodyPr wrap="none" lIns="36000" tIns="36000" rIns="36000" bIns="36000" rtlCol="0">
                <a:noAutofit/>
              </a:bodyPr>
              <a:lstStyle>
                <a:defPPr>
                  <a:defRPr lang="zh-CN"/>
                </a:defPPr>
                <a:lvl1pPr algn="ctr">
                  <a:lnSpc>
                    <a:spcPct val="150000"/>
                  </a:lnSpc>
                  <a:spcAft>
                    <a:spcPts val="600"/>
                  </a:spcAft>
                  <a:defRPr sz="1600" spc="200">
                    <a:solidFill>
                      <a:schemeClr val="bg1">
                        <a:lumMod val="7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defRPr>
                </a:lvl1pPr>
              </a:lstStyle>
              <a:p>
                <a:r>
                  <a:rPr lang="zh-CN" altLang="en-US" dirty="0"/>
                  <a:t>聚类结果</a:t>
                </a:r>
                <a:endParaRPr lang="en-US" altLang="zh-CN" dirty="0"/>
              </a:p>
            </p:txBody>
          </p:sp>
        </p:grpSp>
      </p:grpSp>
      <p:grpSp>
        <p:nvGrpSpPr>
          <p:cNvPr id="105" name="组合 104"/>
          <p:cNvGrpSpPr/>
          <p:nvPr/>
        </p:nvGrpSpPr>
        <p:grpSpPr>
          <a:xfrm>
            <a:off x="4021942" y="4959792"/>
            <a:ext cx="4818527" cy="1666317"/>
            <a:chOff x="4021942" y="5049224"/>
            <a:chExt cx="4818527" cy="1666317"/>
          </a:xfrm>
        </p:grpSpPr>
        <p:sp>
          <p:nvSpPr>
            <p:cNvPr id="43" name="圆角矩形 42"/>
            <p:cNvSpPr/>
            <p:nvPr/>
          </p:nvSpPr>
          <p:spPr>
            <a:xfrm>
              <a:off x="5724980" y="5552678"/>
              <a:ext cx="1368000" cy="720000"/>
            </a:xfrm>
            <a:prstGeom prst="roundRect">
              <a:avLst>
                <a:gd name="adj" fmla="val 9925"/>
              </a:avLst>
            </a:prstGeom>
            <a:gradFill>
              <a:gsLst>
                <a:gs pos="15000">
                  <a:srgbClr val="0A1828"/>
                </a:gs>
                <a:gs pos="100000">
                  <a:schemeClr val="tx2">
                    <a:lumMod val="7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>
                <a:spcAft>
                  <a:spcPts val="300"/>
                </a:spcAft>
              </a:pPr>
              <a:r>
                <a:rPr lang="zh-CN" altLang="en-US" spc="300" dirty="0">
                  <a:solidFill>
                    <a:schemeClr val="bg1">
                      <a:lumMod val="9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分类器</a:t>
              </a:r>
            </a:p>
          </p:txBody>
        </p:sp>
        <p:cxnSp>
          <p:nvCxnSpPr>
            <p:cNvPr id="44" name="直接箭头连接符 43"/>
            <p:cNvCxnSpPr/>
            <p:nvPr/>
          </p:nvCxnSpPr>
          <p:spPr>
            <a:xfrm>
              <a:off x="6379423" y="5049224"/>
              <a:ext cx="0" cy="396000"/>
            </a:xfrm>
            <a:prstGeom prst="straightConnector1">
              <a:avLst/>
            </a:prstGeom>
            <a:ln w="57150" cap="rnd">
              <a:solidFill>
                <a:schemeClr val="tx1">
                  <a:lumMod val="50000"/>
                  <a:lumOff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99" name="组合 98"/>
            <p:cNvGrpSpPr/>
            <p:nvPr/>
          </p:nvGrpSpPr>
          <p:grpSpPr>
            <a:xfrm>
              <a:off x="4240892" y="5442946"/>
              <a:ext cx="677689" cy="880377"/>
              <a:chOff x="3945485" y="5266622"/>
              <a:chExt cx="677689" cy="880377"/>
            </a:xfrm>
            <a:solidFill>
              <a:schemeClr val="bg1">
                <a:lumMod val="75000"/>
              </a:schemeClr>
            </a:solidFill>
          </p:grpSpPr>
          <p:sp>
            <p:nvSpPr>
              <p:cNvPr id="54" name="折角形 53"/>
              <p:cNvSpPr/>
              <p:nvPr/>
            </p:nvSpPr>
            <p:spPr>
              <a:xfrm>
                <a:off x="4160337" y="5266622"/>
                <a:ext cx="108000" cy="144016"/>
              </a:xfrm>
              <a:prstGeom prst="foldedCorner">
                <a:avLst>
                  <a:gd name="adj" fmla="val 50000"/>
                </a:avLst>
              </a:prstGeom>
              <a:grpFill/>
              <a:ln w="9525">
                <a:solidFill>
                  <a:schemeClr val="bg1">
                    <a:lumMod val="65000"/>
                  </a:schemeClr>
                </a:solidFill>
              </a:ln>
            </p:spPr>
            <p:style>
              <a:lnRef idx="1">
                <a:schemeClr val="dk1"/>
              </a:lnRef>
              <a:fillRef idx="2">
                <a:schemeClr val="dk1"/>
              </a:fillRef>
              <a:effectRef idx="1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zh-CN" altLang="en-US" spc="200" dirty="0">
                  <a:latin typeface="楷体" pitchFamily="49" charset="-122"/>
                  <a:ea typeface="楷体" pitchFamily="49" charset="-122"/>
                </a:endParaRPr>
              </a:p>
            </p:txBody>
          </p:sp>
          <p:sp>
            <p:nvSpPr>
              <p:cNvPr id="55" name="折角形 54"/>
              <p:cNvSpPr/>
              <p:nvPr/>
            </p:nvSpPr>
            <p:spPr>
              <a:xfrm>
                <a:off x="4428125" y="5377185"/>
                <a:ext cx="108000" cy="144016"/>
              </a:xfrm>
              <a:prstGeom prst="foldedCorner">
                <a:avLst>
                  <a:gd name="adj" fmla="val 50000"/>
                </a:avLst>
              </a:prstGeom>
              <a:grpFill/>
              <a:ln w="9525">
                <a:solidFill>
                  <a:schemeClr val="bg1">
                    <a:lumMod val="65000"/>
                  </a:schemeClr>
                </a:solidFill>
              </a:ln>
            </p:spPr>
            <p:style>
              <a:lnRef idx="1">
                <a:schemeClr val="dk1"/>
              </a:lnRef>
              <a:fillRef idx="2">
                <a:schemeClr val="dk1"/>
              </a:fillRef>
              <a:effectRef idx="1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zh-CN" altLang="en-US" spc="200" dirty="0">
                  <a:latin typeface="楷体" pitchFamily="49" charset="-122"/>
                  <a:ea typeface="楷体" pitchFamily="49" charset="-122"/>
                </a:endParaRPr>
              </a:p>
            </p:txBody>
          </p:sp>
          <p:sp>
            <p:nvSpPr>
              <p:cNvPr id="56" name="折角形 55"/>
              <p:cNvSpPr/>
              <p:nvPr/>
            </p:nvSpPr>
            <p:spPr>
              <a:xfrm>
                <a:off x="4098673" y="5460344"/>
                <a:ext cx="108000" cy="144016"/>
              </a:xfrm>
              <a:prstGeom prst="foldedCorner">
                <a:avLst>
                  <a:gd name="adj" fmla="val 50000"/>
                </a:avLst>
              </a:prstGeom>
              <a:grpFill/>
              <a:ln w="9525">
                <a:solidFill>
                  <a:schemeClr val="bg1">
                    <a:lumMod val="65000"/>
                  </a:schemeClr>
                </a:solidFill>
              </a:ln>
            </p:spPr>
            <p:style>
              <a:lnRef idx="1">
                <a:schemeClr val="dk1"/>
              </a:lnRef>
              <a:fillRef idx="2">
                <a:schemeClr val="dk1"/>
              </a:fillRef>
              <a:effectRef idx="1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zh-CN" altLang="en-US" spc="200" dirty="0">
                  <a:latin typeface="楷体" pitchFamily="49" charset="-122"/>
                  <a:ea typeface="楷体" pitchFamily="49" charset="-122"/>
                </a:endParaRPr>
              </a:p>
            </p:txBody>
          </p:sp>
          <p:sp>
            <p:nvSpPr>
              <p:cNvPr id="57" name="折角形 56"/>
              <p:cNvSpPr/>
              <p:nvPr/>
            </p:nvSpPr>
            <p:spPr>
              <a:xfrm>
                <a:off x="3945485" y="5642915"/>
                <a:ext cx="108000" cy="144016"/>
              </a:xfrm>
              <a:prstGeom prst="foldedCorner">
                <a:avLst>
                  <a:gd name="adj" fmla="val 50000"/>
                </a:avLst>
              </a:prstGeom>
              <a:grpFill/>
              <a:ln w="9525">
                <a:solidFill>
                  <a:schemeClr val="bg1">
                    <a:lumMod val="65000"/>
                  </a:schemeClr>
                </a:solidFill>
              </a:ln>
            </p:spPr>
            <p:style>
              <a:lnRef idx="1">
                <a:schemeClr val="dk1"/>
              </a:lnRef>
              <a:fillRef idx="2">
                <a:schemeClr val="dk1"/>
              </a:fillRef>
              <a:effectRef idx="1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zh-CN" altLang="en-US" spc="200" dirty="0">
                  <a:latin typeface="楷体" pitchFamily="49" charset="-122"/>
                  <a:ea typeface="楷体" pitchFamily="49" charset="-122"/>
                </a:endParaRPr>
              </a:p>
            </p:txBody>
          </p:sp>
          <p:sp>
            <p:nvSpPr>
              <p:cNvPr id="58" name="折角形 57"/>
              <p:cNvSpPr/>
              <p:nvPr/>
            </p:nvSpPr>
            <p:spPr>
              <a:xfrm>
                <a:off x="4101538" y="5692621"/>
                <a:ext cx="108000" cy="144016"/>
              </a:xfrm>
              <a:prstGeom prst="foldedCorner">
                <a:avLst>
                  <a:gd name="adj" fmla="val 50000"/>
                </a:avLst>
              </a:prstGeom>
              <a:grpFill/>
              <a:ln w="9525">
                <a:solidFill>
                  <a:schemeClr val="bg1">
                    <a:lumMod val="65000"/>
                  </a:schemeClr>
                </a:solidFill>
              </a:ln>
            </p:spPr>
            <p:style>
              <a:lnRef idx="1">
                <a:schemeClr val="dk1"/>
              </a:lnRef>
              <a:fillRef idx="2">
                <a:schemeClr val="dk1"/>
              </a:fillRef>
              <a:effectRef idx="1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zh-CN" altLang="en-US" spc="200" dirty="0">
                  <a:latin typeface="楷体" pitchFamily="49" charset="-122"/>
                  <a:ea typeface="楷体" pitchFamily="49" charset="-122"/>
                </a:endParaRPr>
              </a:p>
            </p:txBody>
          </p:sp>
          <p:sp>
            <p:nvSpPr>
              <p:cNvPr id="59" name="折角形 58"/>
              <p:cNvSpPr/>
              <p:nvPr/>
            </p:nvSpPr>
            <p:spPr>
              <a:xfrm>
                <a:off x="4001240" y="5897522"/>
                <a:ext cx="108000" cy="144016"/>
              </a:xfrm>
              <a:prstGeom prst="foldedCorner">
                <a:avLst>
                  <a:gd name="adj" fmla="val 50000"/>
                </a:avLst>
              </a:prstGeom>
              <a:grpFill/>
              <a:ln w="9525">
                <a:solidFill>
                  <a:schemeClr val="bg1">
                    <a:lumMod val="65000"/>
                  </a:schemeClr>
                </a:solidFill>
              </a:ln>
            </p:spPr>
            <p:style>
              <a:lnRef idx="1">
                <a:schemeClr val="dk1"/>
              </a:lnRef>
              <a:fillRef idx="2">
                <a:schemeClr val="dk1"/>
              </a:fillRef>
              <a:effectRef idx="1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zh-CN" altLang="en-US" spc="200" dirty="0">
                  <a:latin typeface="楷体" pitchFamily="49" charset="-122"/>
                  <a:ea typeface="楷体" pitchFamily="49" charset="-122"/>
                </a:endParaRPr>
              </a:p>
            </p:txBody>
          </p:sp>
          <p:sp>
            <p:nvSpPr>
              <p:cNvPr id="60" name="折角形 59"/>
              <p:cNvSpPr/>
              <p:nvPr/>
            </p:nvSpPr>
            <p:spPr>
              <a:xfrm>
                <a:off x="4320101" y="5535489"/>
                <a:ext cx="108000" cy="144016"/>
              </a:xfrm>
              <a:prstGeom prst="foldedCorner">
                <a:avLst>
                  <a:gd name="adj" fmla="val 50000"/>
                </a:avLst>
              </a:prstGeom>
              <a:grpFill/>
              <a:ln w="9525">
                <a:solidFill>
                  <a:schemeClr val="bg1">
                    <a:lumMod val="65000"/>
                  </a:schemeClr>
                </a:solidFill>
              </a:ln>
            </p:spPr>
            <p:style>
              <a:lnRef idx="1">
                <a:schemeClr val="dk1"/>
              </a:lnRef>
              <a:fillRef idx="2">
                <a:schemeClr val="dk1"/>
              </a:fillRef>
              <a:effectRef idx="1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zh-CN" altLang="en-US" spc="200" dirty="0">
                  <a:latin typeface="楷体" pitchFamily="49" charset="-122"/>
                  <a:ea typeface="楷体" pitchFamily="49" charset="-122"/>
                </a:endParaRPr>
              </a:p>
            </p:txBody>
          </p:sp>
          <p:sp>
            <p:nvSpPr>
              <p:cNvPr id="61" name="折角形 60"/>
              <p:cNvSpPr/>
              <p:nvPr/>
            </p:nvSpPr>
            <p:spPr>
              <a:xfrm>
                <a:off x="4515174" y="5593209"/>
                <a:ext cx="108000" cy="144016"/>
              </a:xfrm>
              <a:prstGeom prst="foldedCorner">
                <a:avLst>
                  <a:gd name="adj" fmla="val 50000"/>
                </a:avLst>
              </a:prstGeom>
              <a:grpFill/>
              <a:ln w="9525">
                <a:solidFill>
                  <a:schemeClr val="bg1">
                    <a:lumMod val="65000"/>
                  </a:schemeClr>
                </a:solidFill>
              </a:ln>
            </p:spPr>
            <p:style>
              <a:lnRef idx="1">
                <a:schemeClr val="dk1"/>
              </a:lnRef>
              <a:fillRef idx="2">
                <a:schemeClr val="dk1"/>
              </a:fillRef>
              <a:effectRef idx="1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zh-CN" altLang="en-US" spc="200" dirty="0">
                  <a:latin typeface="楷体" pitchFamily="49" charset="-122"/>
                  <a:ea typeface="楷体" pitchFamily="49" charset="-122"/>
                </a:endParaRPr>
              </a:p>
            </p:txBody>
          </p:sp>
          <p:sp>
            <p:nvSpPr>
              <p:cNvPr id="62" name="折角形 61"/>
              <p:cNvSpPr/>
              <p:nvPr/>
            </p:nvSpPr>
            <p:spPr>
              <a:xfrm>
                <a:off x="4336354" y="5726074"/>
                <a:ext cx="108000" cy="144016"/>
              </a:xfrm>
              <a:prstGeom prst="foldedCorner">
                <a:avLst>
                  <a:gd name="adj" fmla="val 50000"/>
                </a:avLst>
              </a:prstGeom>
              <a:grpFill/>
              <a:ln w="9525">
                <a:solidFill>
                  <a:schemeClr val="bg1">
                    <a:lumMod val="65000"/>
                  </a:schemeClr>
                </a:solidFill>
              </a:ln>
            </p:spPr>
            <p:style>
              <a:lnRef idx="1">
                <a:schemeClr val="dk1"/>
              </a:lnRef>
              <a:fillRef idx="2">
                <a:schemeClr val="dk1"/>
              </a:fillRef>
              <a:effectRef idx="1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zh-CN" altLang="en-US" spc="200" dirty="0">
                  <a:latin typeface="楷体" pitchFamily="49" charset="-122"/>
                  <a:ea typeface="楷体" pitchFamily="49" charset="-122"/>
                </a:endParaRPr>
              </a:p>
            </p:txBody>
          </p:sp>
          <p:sp>
            <p:nvSpPr>
              <p:cNvPr id="63" name="折角形 62"/>
              <p:cNvSpPr/>
              <p:nvPr/>
            </p:nvSpPr>
            <p:spPr>
              <a:xfrm>
                <a:off x="4153783" y="6002983"/>
                <a:ext cx="108000" cy="144016"/>
              </a:xfrm>
              <a:prstGeom prst="foldedCorner">
                <a:avLst>
                  <a:gd name="adj" fmla="val 50000"/>
                </a:avLst>
              </a:prstGeom>
              <a:grpFill/>
              <a:ln w="9525">
                <a:solidFill>
                  <a:schemeClr val="bg1">
                    <a:lumMod val="65000"/>
                  </a:schemeClr>
                </a:solidFill>
              </a:ln>
            </p:spPr>
            <p:style>
              <a:lnRef idx="1">
                <a:schemeClr val="dk1"/>
              </a:lnRef>
              <a:fillRef idx="2">
                <a:schemeClr val="dk1"/>
              </a:fillRef>
              <a:effectRef idx="1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zh-CN" altLang="en-US" spc="200" dirty="0">
                  <a:latin typeface="楷体" pitchFamily="49" charset="-122"/>
                  <a:ea typeface="楷体" pitchFamily="49" charset="-122"/>
                </a:endParaRPr>
              </a:p>
            </p:txBody>
          </p:sp>
          <p:sp>
            <p:nvSpPr>
              <p:cNvPr id="64" name="折角形 63"/>
              <p:cNvSpPr/>
              <p:nvPr/>
            </p:nvSpPr>
            <p:spPr>
              <a:xfrm>
                <a:off x="4392109" y="5953249"/>
                <a:ext cx="108000" cy="144016"/>
              </a:xfrm>
              <a:prstGeom prst="foldedCorner">
                <a:avLst>
                  <a:gd name="adj" fmla="val 50000"/>
                </a:avLst>
              </a:prstGeom>
              <a:grpFill/>
              <a:ln w="9525">
                <a:solidFill>
                  <a:schemeClr val="bg1">
                    <a:lumMod val="65000"/>
                  </a:schemeClr>
                </a:solidFill>
              </a:ln>
            </p:spPr>
            <p:style>
              <a:lnRef idx="1">
                <a:schemeClr val="dk1"/>
              </a:lnRef>
              <a:fillRef idx="2">
                <a:schemeClr val="dk1"/>
              </a:fillRef>
              <a:effectRef idx="1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zh-CN" altLang="en-US" spc="200" dirty="0">
                  <a:latin typeface="楷体" pitchFamily="49" charset="-122"/>
                  <a:ea typeface="楷体" pitchFamily="49" charset="-122"/>
                </a:endParaRPr>
              </a:p>
            </p:txBody>
          </p:sp>
          <p:sp>
            <p:nvSpPr>
              <p:cNvPr id="65" name="折角形 64"/>
              <p:cNvSpPr/>
              <p:nvPr/>
            </p:nvSpPr>
            <p:spPr>
              <a:xfrm>
                <a:off x="3958691" y="5354034"/>
                <a:ext cx="108000" cy="144016"/>
              </a:xfrm>
              <a:prstGeom prst="foldedCorner">
                <a:avLst>
                  <a:gd name="adj" fmla="val 50000"/>
                </a:avLst>
              </a:prstGeom>
              <a:grpFill/>
              <a:ln w="9525">
                <a:solidFill>
                  <a:schemeClr val="bg1">
                    <a:lumMod val="65000"/>
                  </a:schemeClr>
                </a:solidFill>
              </a:ln>
            </p:spPr>
            <p:style>
              <a:lnRef idx="1">
                <a:schemeClr val="dk1"/>
              </a:lnRef>
              <a:fillRef idx="2">
                <a:schemeClr val="dk1"/>
              </a:fillRef>
              <a:effectRef idx="1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zh-CN" altLang="en-US" spc="200" dirty="0">
                  <a:latin typeface="楷体" pitchFamily="49" charset="-122"/>
                  <a:ea typeface="楷体" pitchFamily="49" charset="-122"/>
                </a:endParaRPr>
              </a:p>
            </p:txBody>
          </p:sp>
          <p:sp>
            <p:nvSpPr>
              <p:cNvPr id="66" name="折角形 65"/>
              <p:cNvSpPr/>
              <p:nvPr/>
            </p:nvSpPr>
            <p:spPr>
              <a:xfrm>
                <a:off x="4211223" y="5798343"/>
                <a:ext cx="108000" cy="144016"/>
              </a:xfrm>
              <a:prstGeom prst="foldedCorner">
                <a:avLst>
                  <a:gd name="adj" fmla="val 50000"/>
                </a:avLst>
              </a:prstGeom>
              <a:grpFill/>
              <a:ln w="9525">
                <a:solidFill>
                  <a:schemeClr val="bg1">
                    <a:lumMod val="65000"/>
                  </a:schemeClr>
                </a:solidFill>
              </a:ln>
            </p:spPr>
            <p:style>
              <a:lnRef idx="1">
                <a:schemeClr val="dk1"/>
              </a:lnRef>
              <a:fillRef idx="2">
                <a:schemeClr val="dk1"/>
              </a:fillRef>
              <a:effectRef idx="1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zh-CN" altLang="en-US" spc="200" dirty="0">
                  <a:latin typeface="楷体" pitchFamily="49" charset="-122"/>
                  <a:ea typeface="楷体" pitchFamily="49" charset="-122"/>
                </a:endParaRPr>
              </a:p>
            </p:txBody>
          </p:sp>
          <p:sp>
            <p:nvSpPr>
              <p:cNvPr id="67" name="折角形 66"/>
              <p:cNvSpPr/>
              <p:nvPr/>
            </p:nvSpPr>
            <p:spPr>
              <a:xfrm>
                <a:off x="4252085" y="5471741"/>
                <a:ext cx="108000" cy="144016"/>
              </a:xfrm>
              <a:prstGeom prst="foldedCorner">
                <a:avLst>
                  <a:gd name="adj" fmla="val 50000"/>
                </a:avLst>
              </a:prstGeom>
              <a:grpFill/>
              <a:ln w="9525">
                <a:solidFill>
                  <a:schemeClr val="bg1">
                    <a:lumMod val="65000"/>
                  </a:schemeClr>
                </a:solidFill>
              </a:ln>
            </p:spPr>
            <p:style>
              <a:lnRef idx="1">
                <a:schemeClr val="dk1"/>
              </a:lnRef>
              <a:fillRef idx="2">
                <a:schemeClr val="dk1"/>
              </a:fillRef>
              <a:effectRef idx="1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zh-CN" altLang="en-US" spc="200" dirty="0">
                  <a:latin typeface="楷体" pitchFamily="49" charset="-122"/>
                  <a:ea typeface="楷体" pitchFamily="49" charset="-122"/>
                </a:endParaRPr>
              </a:p>
            </p:txBody>
          </p:sp>
          <p:sp>
            <p:nvSpPr>
              <p:cNvPr id="68" name="折角形 67"/>
              <p:cNvSpPr/>
              <p:nvPr/>
            </p:nvSpPr>
            <p:spPr>
              <a:xfrm>
                <a:off x="4483476" y="5820643"/>
                <a:ext cx="108000" cy="144016"/>
              </a:xfrm>
              <a:prstGeom prst="foldedCorner">
                <a:avLst>
                  <a:gd name="adj" fmla="val 50000"/>
                </a:avLst>
              </a:prstGeom>
              <a:grpFill/>
              <a:ln w="9525">
                <a:solidFill>
                  <a:schemeClr val="bg1">
                    <a:lumMod val="65000"/>
                  </a:schemeClr>
                </a:solidFill>
              </a:ln>
            </p:spPr>
            <p:style>
              <a:lnRef idx="1">
                <a:schemeClr val="dk1"/>
              </a:lnRef>
              <a:fillRef idx="2">
                <a:schemeClr val="dk1"/>
              </a:fillRef>
              <a:effectRef idx="1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zh-CN" altLang="en-US" spc="200" dirty="0">
                  <a:latin typeface="楷体" pitchFamily="49" charset="-122"/>
                  <a:ea typeface="楷体" pitchFamily="49" charset="-122"/>
                </a:endParaRPr>
              </a:p>
            </p:txBody>
          </p:sp>
        </p:grpSp>
        <p:sp>
          <p:nvSpPr>
            <p:cNvPr id="69" name="文本框 68"/>
            <p:cNvSpPr txBox="1"/>
            <p:nvPr/>
          </p:nvSpPr>
          <p:spPr>
            <a:xfrm>
              <a:off x="4021942" y="6304466"/>
              <a:ext cx="1100117" cy="383653"/>
            </a:xfrm>
            <a:prstGeom prst="rect">
              <a:avLst/>
            </a:prstGeom>
            <a:noFill/>
          </p:spPr>
          <p:txBody>
            <a:bodyPr wrap="none" lIns="36000" tIns="36000" rIns="36000" bIns="36000" rtlCol="0" anchor="ctr">
              <a:noAutofit/>
            </a:bodyPr>
            <a:lstStyle/>
            <a:p>
              <a:pPr algn="ctr">
                <a:lnSpc>
                  <a:spcPct val="150000"/>
                </a:lnSpc>
                <a:spcAft>
                  <a:spcPts val="600"/>
                </a:spcAft>
              </a:pPr>
              <a:r>
                <a:rPr lang="zh-CN" altLang="en-US" sz="1600" spc="200" dirty="0" smtClean="0">
                  <a:solidFill>
                    <a:schemeClr val="bg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原始数据</a:t>
              </a:r>
            </a:p>
          </p:txBody>
        </p:sp>
        <p:cxnSp>
          <p:nvCxnSpPr>
            <p:cNvPr id="70" name="直接箭头连接符 69"/>
            <p:cNvCxnSpPr/>
            <p:nvPr/>
          </p:nvCxnSpPr>
          <p:spPr>
            <a:xfrm>
              <a:off x="5076056" y="5921959"/>
              <a:ext cx="552034" cy="0"/>
            </a:xfrm>
            <a:prstGeom prst="straightConnector1">
              <a:avLst/>
            </a:prstGeom>
            <a:ln w="57150" cap="rnd">
              <a:solidFill>
                <a:schemeClr val="tx1">
                  <a:lumMod val="50000"/>
                  <a:lumOff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00" name="组合 99"/>
            <p:cNvGrpSpPr/>
            <p:nvPr/>
          </p:nvGrpSpPr>
          <p:grpSpPr>
            <a:xfrm>
              <a:off x="7915075" y="5508254"/>
              <a:ext cx="746995" cy="801066"/>
              <a:chOff x="8076326" y="5428681"/>
              <a:chExt cx="746995" cy="801066"/>
            </a:xfrm>
            <a:solidFill>
              <a:schemeClr val="bg1">
                <a:lumMod val="75000"/>
              </a:schemeClr>
            </a:solidFill>
          </p:grpSpPr>
          <p:sp>
            <p:nvSpPr>
              <p:cNvPr id="72" name="折角形 71"/>
              <p:cNvSpPr/>
              <p:nvPr/>
            </p:nvSpPr>
            <p:spPr>
              <a:xfrm>
                <a:off x="8251374" y="5428681"/>
                <a:ext cx="108000" cy="144016"/>
              </a:xfrm>
              <a:prstGeom prst="foldedCorner">
                <a:avLst>
                  <a:gd name="adj" fmla="val 50000"/>
                </a:avLst>
              </a:prstGeom>
              <a:grpFill/>
              <a:ln w="9525">
                <a:solidFill>
                  <a:schemeClr val="bg1">
                    <a:lumMod val="65000"/>
                  </a:schemeClr>
                </a:solidFill>
              </a:ln>
            </p:spPr>
            <p:style>
              <a:lnRef idx="1">
                <a:schemeClr val="dk1"/>
              </a:lnRef>
              <a:fillRef idx="2">
                <a:schemeClr val="dk1"/>
              </a:fillRef>
              <a:effectRef idx="1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zh-CN" altLang="en-US" spc="200" dirty="0">
                  <a:latin typeface="楷体" pitchFamily="49" charset="-122"/>
                  <a:ea typeface="楷体" pitchFamily="49" charset="-122"/>
                </a:endParaRPr>
              </a:p>
            </p:txBody>
          </p:sp>
          <p:sp>
            <p:nvSpPr>
              <p:cNvPr id="73" name="折角形 72"/>
              <p:cNvSpPr/>
              <p:nvPr/>
            </p:nvSpPr>
            <p:spPr>
              <a:xfrm>
                <a:off x="8395390" y="5428681"/>
                <a:ext cx="108000" cy="144016"/>
              </a:xfrm>
              <a:prstGeom prst="foldedCorner">
                <a:avLst>
                  <a:gd name="adj" fmla="val 50000"/>
                </a:avLst>
              </a:prstGeom>
              <a:grpFill/>
              <a:ln w="9525">
                <a:solidFill>
                  <a:schemeClr val="bg1">
                    <a:lumMod val="65000"/>
                  </a:schemeClr>
                </a:solidFill>
              </a:ln>
            </p:spPr>
            <p:style>
              <a:lnRef idx="1">
                <a:schemeClr val="dk1"/>
              </a:lnRef>
              <a:fillRef idx="2">
                <a:schemeClr val="dk1"/>
              </a:fillRef>
              <a:effectRef idx="1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zh-CN" altLang="en-US" spc="200" dirty="0">
                  <a:latin typeface="楷体" pitchFamily="49" charset="-122"/>
                  <a:ea typeface="楷体" pitchFamily="49" charset="-122"/>
                </a:endParaRPr>
              </a:p>
            </p:txBody>
          </p:sp>
          <p:sp>
            <p:nvSpPr>
              <p:cNvPr id="74" name="折角形 73"/>
              <p:cNvSpPr/>
              <p:nvPr/>
            </p:nvSpPr>
            <p:spPr>
              <a:xfrm>
                <a:off x="8262501" y="5608143"/>
                <a:ext cx="108000" cy="144016"/>
              </a:xfrm>
              <a:prstGeom prst="foldedCorner">
                <a:avLst>
                  <a:gd name="adj" fmla="val 50000"/>
                </a:avLst>
              </a:prstGeom>
              <a:grpFill/>
              <a:ln w="9525">
                <a:solidFill>
                  <a:schemeClr val="bg1">
                    <a:lumMod val="65000"/>
                  </a:schemeClr>
                </a:solidFill>
              </a:ln>
            </p:spPr>
            <p:style>
              <a:lnRef idx="1">
                <a:schemeClr val="dk1"/>
              </a:lnRef>
              <a:fillRef idx="2">
                <a:schemeClr val="dk1"/>
              </a:fillRef>
              <a:effectRef idx="1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zh-CN" altLang="en-US" spc="200" dirty="0">
                  <a:latin typeface="楷体" pitchFamily="49" charset="-122"/>
                  <a:ea typeface="楷体" pitchFamily="49" charset="-122"/>
                </a:endParaRPr>
              </a:p>
            </p:txBody>
          </p:sp>
          <p:sp>
            <p:nvSpPr>
              <p:cNvPr id="75" name="折角形 74"/>
              <p:cNvSpPr/>
              <p:nvPr/>
            </p:nvSpPr>
            <p:spPr>
              <a:xfrm>
                <a:off x="8076326" y="5906269"/>
                <a:ext cx="108000" cy="144016"/>
              </a:xfrm>
              <a:prstGeom prst="foldedCorner">
                <a:avLst>
                  <a:gd name="adj" fmla="val 50000"/>
                </a:avLst>
              </a:prstGeom>
              <a:grpFill/>
              <a:ln w="9525">
                <a:solidFill>
                  <a:schemeClr val="bg1">
                    <a:lumMod val="65000"/>
                  </a:schemeClr>
                </a:solidFill>
              </a:ln>
            </p:spPr>
            <p:style>
              <a:lnRef idx="1">
                <a:schemeClr val="dk1"/>
              </a:lnRef>
              <a:fillRef idx="2">
                <a:schemeClr val="dk1"/>
              </a:fillRef>
              <a:effectRef idx="1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zh-CN" altLang="en-US" spc="200" dirty="0">
                  <a:latin typeface="楷体" pitchFamily="49" charset="-122"/>
                  <a:ea typeface="楷体" pitchFamily="49" charset="-122"/>
                </a:endParaRPr>
              </a:p>
            </p:txBody>
          </p:sp>
          <p:sp>
            <p:nvSpPr>
              <p:cNvPr id="76" name="折角形 75"/>
              <p:cNvSpPr/>
              <p:nvPr/>
            </p:nvSpPr>
            <p:spPr>
              <a:xfrm>
                <a:off x="8220342" y="5906269"/>
                <a:ext cx="108000" cy="144016"/>
              </a:xfrm>
              <a:prstGeom prst="foldedCorner">
                <a:avLst>
                  <a:gd name="adj" fmla="val 50000"/>
                </a:avLst>
              </a:prstGeom>
              <a:grpFill/>
              <a:ln w="9525">
                <a:solidFill>
                  <a:schemeClr val="bg1">
                    <a:lumMod val="65000"/>
                  </a:schemeClr>
                </a:solidFill>
              </a:ln>
            </p:spPr>
            <p:style>
              <a:lnRef idx="1">
                <a:schemeClr val="dk1"/>
              </a:lnRef>
              <a:fillRef idx="2">
                <a:schemeClr val="dk1"/>
              </a:fillRef>
              <a:effectRef idx="1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zh-CN" altLang="en-US" spc="200" dirty="0">
                  <a:latin typeface="楷体" pitchFamily="49" charset="-122"/>
                  <a:ea typeface="楷体" pitchFamily="49" charset="-122"/>
                </a:endParaRPr>
              </a:p>
            </p:txBody>
          </p:sp>
          <p:sp>
            <p:nvSpPr>
              <p:cNvPr id="77" name="折角形 76"/>
              <p:cNvSpPr/>
              <p:nvPr/>
            </p:nvSpPr>
            <p:spPr>
              <a:xfrm>
                <a:off x="8076326" y="6085731"/>
                <a:ext cx="108000" cy="144016"/>
              </a:xfrm>
              <a:prstGeom prst="foldedCorner">
                <a:avLst>
                  <a:gd name="adj" fmla="val 50000"/>
                </a:avLst>
              </a:prstGeom>
              <a:grpFill/>
              <a:ln w="9525">
                <a:solidFill>
                  <a:schemeClr val="bg1">
                    <a:lumMod val="65000"/>
                  </a:schemeClr>
                </a:solidFill>
              </a:ln>
            </p:spPr>
            <p:style>
              <a:lnRef idx="1">
                <a:schemeClr val="dk1"/>
              </a:lnRef>
              <a:fillRef idx="2">
                <a:schemeClr val="dk1"/>
              </a:fillRef>
              <a:effectRef idx="1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zh-CN" altLang="en-US" spc="200" dirty="0">
                  <a:latin typeface="楷体" pitchFamily="49" charset="-122"/>
                  <a:ea typeface="楷体" pitchFamily="49" charset="-122"/>
                </a:endParaRPr>
              </a:p>
            </p:txBody>
          </p:sp>
          <p:sp>
            <p:nvSpPr>
              <p:cNvPr id="78" name="折角形 77"/>
              <p:cNvSpPr/>
              <p:nvPr/>
            </p:nvSpPr>
            <p:spPr>
              <a:xfrm>
                <a:off x="8571305" y="5802789"/>
                <a:ext cx="108000" cy="144016"/>
              </a:xfrm>
              <a:prstGeom prst="foldedCorner">
                <a:avLst>
                  <a:gd name="adj" fmla="val 50000"/>
                </a:avLst>
              </a:prstGeom>
              <a:grpFill/>
              <a:ln w="9525">
                <a:solidFill>
                  <a:schemeClr val="bg1">
                    <a:lumMod val="65000"/>
                  </a:schemeClr>
                </a:solidFill>
              </a:ln>
            </p:spPr>
            <p:style>
              <a:lnRef idx="1">
                <a:schemeClr val="dk1"/>
              </a:lnRef>
              <a:fillRef idx="2">
                <a:schemeClr val="dk1"/>
              </a:fillRef>
              <a:effectRef idx="1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zh-CN" altLang="en-US" spc="200" dirty="0">
                  <a:latin typeface="楷体" pitchFamily="49" charset="-122"/>
                  <a:ea typeface="楷体" pitchFamily="49" charset="-122"/>
                </a:endParaRPr>
              </a:p>
            </p:txBody>
          </p:sp>
          <p:sp>
            <p:nvSpPr>
              <p:cNvPr id="79" name="折角形 78"/>
              <p:cNvSpPr/>
              <p:nvPr/>
            </p:nvSpPr>
            <p:spPr>
              <a:xfrm>
                <a:off x="8715321" y="5802789"/>
                <a:ext cx="108000" cy="144016"/>
              </a:xfrm>
              <a:prstGeom prst="foldedCorner">
                <a:avLst>
                  <a:gd name="adj" fmla="val 50000"/>
                </a:avLst>
              </a:prstGeom>
              <a:grpFill/>
              <a:ln w="9525">
                <a:solidFill>
                  <a:schemeClr val="bg1">
                    <a:lumMod val="65000"/>
                  </a:schemeClr>
                </a:solidFill>
              </a:ln>
            </p:spPr>
            <p:style>
              <a:lnRef idx="1">
                <a:schemeClr val="dk1"/>
              </a:lnRef>
              <a:fillRef idx="2">
                <a:schemeClr val="dk1"/>
              </a:fillRef>
              <a:effectRef idx="1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zh-CN" altLang="en-US" spc="200" dirty="0">
                  <a:latin typeface="楷体" pitchFamily="49" charset="-122"/>
                  <a:ea typeface="楷体" pitchFamily="49" charset="-122"/>
                </a:endParaRPr>
              </a:p>
            </p:txBody>
          </p:sp>
          <p:sp>
            <p:nvSpPr>
              <p:cNvPr id="80" name="折角形 79"/>
              <p:cNvSpPr/>
              <p:nvPr/>
            </p:nvSpPr>
            <p:spPr>
              <a:xfrm>
                <a:off x="8571305" y="5982251"/>
                <a:ext cx="108000" cy="144016"/>
              </a:xfrm>
              <a:prstGeom prst="foldedCorner">
                <a:avLst>
                  <a:gd name="adj" fmla="val 50000"/>
                </a:avLst>
              </a:prstGeom>
              <a:grpFill/>
              <a:ln w="9525">
                <a:solidFill>
                  <a:schemeClr val="bg1">
                    <a:lumMod val="65000"/>
                  </a:schemeClr>
                </a:solidFill>
              </a:ln>
            </p:spPr>
            <p:style>
              <a:lnRef idx="1">
                <a:schemeClr val="dk1"/>
              </a:lnRef>
              <a:fillRef idx="2">
                <a:schemeClr val="dk1"/>
              </a:fillRef>
              <a:effectRef idx="1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zh-CN" altLang="en-US" spc="200" dirty="0">
                  <a:latin typeface="楷体" pitchFamily="49" charset="-122"/>
                  <a:ea typeface="楷体" pitchFamily="49" charset="-122"/>
                </a:endParaRPr>
              </a:p>
            </p:txBody>
          </p:sp>
        </p:grpSp>
        <p:sp>
          <p:nvSpPr>
            <p:cNvPr id="81" name="文本框 80"/>
            <p:cNvSpPr txBox="1"/>
            <p:nvPr/>
          </p:nvSpPr>
          <p:spPr>
            <a:xfrm>
              <a:off x="7740352" y="6288540"/>
              <a:ext cx="1100117" cy="427001"/>
            </a:xfrm>
            <a:prstGeom prst="rect">
              <a:avLst/>
            </a:prstGeom>
            <a:noFill/>
          </p:spPr>
          <p:txBody>
            <a:bodyPr wrap="none" lIns="36000" tIns="36000" rIns="36000" bIns="36000" rtlCol="0" anchor="ctr">
              <a:noAutofit/>
            </a:bodyPr>
            <a:lstStyle>
              <a:defPPr>
                <a:defRPr lang="zh-CN"/>
              </a:defPPr>
              <a:lvl1pPr algn="ctr">
                <a:lnSpc>
                  <a:spcPct val="150000"/>
                </a:lnSpc>
                <a:spcAft>
                  <a:spcPts val="600"/>
                </a:spcAft>
                <a:defRPr sz="1600" spc="200">
                  <a:solidFill>
                    <a:schemeClr val="bg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defRPr>
              </a:lvl1pPr>
            </a:lstStyle>
            <a:p>
              <a:r>
                <a:rPr lang="zh-CN" altLang="en-US" dirty="0"/>
                <a:t>分类结果</a:t>
              </a:r>
            </a:p>
          </p:txBody>
        </p:sp>
        <p:cxnSp>
          <p:nvCxnSpPr>
            <p:cNvPr id="82" name="直接箭头连接符 81"/>
            <p:cNvCxnSpPr/>
            <p:nvPr/>
          </p:nvCxnSpPr>
          <p:spPr>
            <a:xfrm>
              <a:off x="7236296" y="5891414"/>
              <a:ext cx="508523" cy="0"/>
            </a:xfrm>
            <a:prstGeom prst="straightConnector1">
              <a:avLst/>
            </a:prstGeom>
            <a:ln w="57150" cap="rnd">
              <a:solidFill>
                <a:schemeClr val="tx1">
                  <a:lumMod val="50000"/>
                  <a:lumOff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08" name="组合 107"/>
          <p:cNvGrpSpPr/>
          <p:nvPr/>
        </p:nvGrpSpPr>
        <p:grpSpPr>
          <a:xfrm>
            <a:off x="2270662" y="3627600"/>
            <a:ext cx="4658819" cy="1336339"/>
            <a:chOff x="2270662" y="3590198"/>
            <a:chExt cx="4658819" cy="1336339"/>
          </a:xfrm>
        </p:grpSpPr>
        <p:grpSp>
          <p:nvGrpSpPr>
            <p:cNvPr id="104" name="组合 103"/>
            <p:cNvGrpSpPr/>
            <p:nvPr/>
          </p:nvGrpSpPr>
          <p:grpSpPr>
            <a:xfrm>
              <a:off x="2270662" y="3590198"/>
              <a:ext cx="4658819" cy="1336339"/>
              <a:chOff x="2270662" y="3590198"/>
              <a:chExt cx="4658819" cy="1336339"/>
            </a:xfrm>
          </p:grpSpPr>
          <p:cxnSp>
            <p:nvCxnSpPr>
              <p:cNvPr id="13" name="直接箭头连接符 12"/>
              <p:cNvCxnSpPr/>
              <p:nvPr/>
            </p:nvCxnSpPr>
            <p:spPr>
              <a:xfrm>
                <a:off x="4572000" y="3590198"/>
                <a:ext cx="0" cy="468000"/>
              </a:xfrm>
              <a:prstGeom prst="straightConnector1">
                <a:avLst/>
              </a:prstGeom>
              <a:ln w="57150" cap="rnd">
                <a:solidFill>
                  <a:schemeClr val="tx1">
                    <a:lumMod val="50000"/>
                    <a:lumOff val="50000"/>
                  </a:schemeClr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103" name="组合 102"/>
              <p:cNvGrpSpPr/>
              <p:nvPr/>
            </p:nvGrpSpPr>
            <p:grpSpPr>
              <a:xfrm>
                <a:off x="2270662" y="3806222"/>
                <a:ext cx="4658819" cy="1120315"/>
                <a:chOff x="2270662" y="3806222"/>
                <a:chExt cx="4658819" cy="1120315"/>
              </a:xfrm>
            </p:grpSpPr>
            <p:sp>
              <p:nvSpPr>
                <p:cNvPr id="12" name="圆角矩形 11"/>
                <p:cNvSpPr/>
                <p:nvPr/>
              </p:nvSpPr>
              <p:spPr>
                <a:xfrm>
                  <a:off x="3888000" y="4193886"/>
                  <a:ext cx="1368000" cy="720000"/>
                </a:xfrm>
                <a:prstGeom prst="roundRect">
                  <a:avLst>
                    <a:gd name="adj" fmla="val 9925"/>
                  </a:avLst>
                </a:prstGeom>
                <a:gradFill>
                  <a:gsLst>
                    <a:gs pos="15000">
                      <a:srgbClr val="0A1828"/>
                    </a:gs>
                    <a:gs pos="100000">
                      <a:schemeClr val="tx2">
                        <a:lumMod val="75000"/>
                      </a:schemeClr>
                    </a:gs>
                  </a:gsLst>
                  <a:lin ang="5400000" scaled="1"/>
                </a:gradFill>
                <a:ln>
                  <a:noFill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tIns="36000" bIns="0" rtlCol="0" anchor="ctr"/>
                <a:lstStyle/>
                <a:p>
                  <a:pPr algn="ctr">
                    <a:spcAft>
                      <a:spcPts val="300"/>
                    </a:spcAft>
                  </a:pPr>
                  <a:r>
                    <a:rPr lang="zh-CN" altLang="en-US" spc="300" dirty="0">
                      <a:solidFill>
                        <a:schemeClr val="bg1">
                          <a:lumMod val="95000"/>
                        </a:schemeClr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</a:rPr>
                    <a:t>有监督</a:t>
                  </a:r>
                  <a:endParaRPr lang="en-US" altLang="zh-CN" spc="300" dirty="0">
                    <a:solidFill>
                      <a:schemeClr val="bg1">
                        <a:lumMod val="9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  <a:p>
                  <a:pPr algn="ctr"/>
                  <a:r>
                    <a:rPr lang="zh-CN" altLang="en-US" spc="300" dirty="0">
                      <a:solidFill>
                        <a:schemeClr val="bg1">
                          <a:lumMod val="95000"/>
                        </a:schemeClr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</a:rPr>
                    <a:t>学习</a:t>
                  </a:r>
                </a:p>
              </p:txBody>
            </p:sp>
            <p:cxnSp>
              <p:nvCxnSpPr>
                <p:cNvPr id="46" name="直接箭头连接符 45"/>
                <p:cNvCxnSpPr/>
                <p:nvPr/>
              </p:nvCxnSpPr>
              <p:spPr>
                <a:xfrm>
                  <a:off x="5400152" y="4551782"/>
                  <a:ext cx="540000" cy="4208"/>
                </a:xfrm>
                <a:prstGeom prst="straightConnector1">
                  <a:avLst/>
                </a:prstGeom>
                <a:ln w="57150" cap="rnd">
                  <a:solidFill>
                    <a:schemeClr val="tx1">
                      <a:lumMod val="50000"/>
                      <a:lumOff val="50000"/>
                    </a:schemeClr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grpSp>
              <p:nvGrpSpPr>
                <p:cNvPr id="47" name="组合 46"/>
                <p:cNvGrpSpPr/>
                <p:nvPr/>
              </p:nvGrpSpPr>
              <p:grpSpPr>
                <a:xfrm>
                  <a:off x="6081270" y="4313301"/>
                  <a:ext cx="596305" cy="502408"/>
                  <a:chOff x="6878263" y="3652943"/>
                  <a:chExt cx="596305" cy="502408"/>
                </a:xfrm>
                <a:solidFill>
                  <a:schemeClr val="bg1">
                    <a:lumMod val="75000"/>
                  </a:schemeClr>
                </a:solidFill>
              </p:grpSpPr>
              <p:sp>
                <p:nvSpPr>
                  <p:cNvPr id="49" name="流程图: 卡片 48"/>
                  <p:cNvSpPr/>
                  <p:nvPr/>
                </p:nvSpPr>
                <p:spPr>
                  <a:xfrm>
                    <a:off x="6878263" y="3652943"/>
                    <a:ext cx="360000" cy="288000"/>
                  </a:xfrm>
                  <a:prstGeom prst="flowChartPunchedCard">
                    <a:avLst/>
                  </a:prstGeom>
                  <a:grpFill/>
                  <a:ln w="19050">
                    <a:solidFill>
                      <a:schemeClr val="bg1">
                        <a:lumMod val="50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pc="200"/>
                  </a:p>
                </p:txBody>
              </p:sp>
              <p:sp>
                <p:nvSpPr>
                  <p:cNvPr id="50" name="流程图: 卡片 49"/>
                  <p:cNvSpPr/>
                  <p:nvPr/>
                </p:nvSpPr>
                <p:spPr>
                  <a:xfrm>
                    <a:off x="6949597" y="3716978"/>
                    <a:ext cx="360000" cy="288000"/>
                  </a:xfrm>
                  <a:prstGeom prst="flowChartPunchedCard">
                    <a:avLst/>
                  </a:prstGeom>
                  <a:grpFill/>
                  <a:ln w="19050">
                    <a:solidFill>
                      <a:schemeClr val="bg1">
                        <a:lumMod val="50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pc="200"/>
                  </a:p>
                </p:txBody>
              </p:sp>
              <p:sp>
                <p:nvSpPr>
                  <p:cNvPr id="51" name="流程图: 卡片 50"/>
                  <p:cNvSpPr/>
                  <p:nvPr/>
                </p:nvSpPr>
                <p:spPr>
                  <a:xfrm>
                    <a:off x="7032082" y="3792164"/>
                    <a:ext cx="360000" cy="288000"/>
                  </a:xfrm>
                  <a:prstGeom prst="flowChartPunchedCard">
                    <a:avLst/>
                  </a:prstGeom>
                  <a:grpFill/>
                  <a:ln w="19050">
                    <a:solidFill>
                      <a:schemeClr val="bg1">
                        <a:lumMod val="50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pc="200"/>
                  </a:p>
                </p:txBody>
              </p:sp>
              <p:sp>
                <p:nvSpPr>
                  <p:cNvPr id="52" name="流程图: 卡片 51"/>
                  <p:cNvSpPr/>
                  <p:nvPr/>
                </p:nvSpPr>
                <p:spPr>
                  <a:xfrm>
                    <a:off x="7114568" y="3867351"/>
                    <a:ext cx="360000" cy="288000"/>
                  </a:xfrm>
                  <a:prstGeom prst="flowChartPunchedCard">
                    <a:avLst/>
                  </a:prstGeom>
                  <a:grpFill/>
                  <a:ln w="19050">
                    <a:solidFill>
                      <a:schemeClr val="bg1">
                        <a:lumMod val="50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pc="200"/>
                  </a:p>
                </p:txBody>
              </p:sp>
            </p:grpSp>
            <p:sp>
              <p:nvSpPr>
                <p:cNvPr id="48" name="文本框 47"/>
                <p:cNvSpPr txBox="1"/>
                <p:nvPr/>
              </p:nvSpPr>
              <p:spPr>
                <a:xfrm>
                  <a:off x="5829364" y="3806222"/>
                  <a:ext cx="1100117" cy="576776"/>
                </a:xfrm>
                <a:prstGeom prst="rect">
                  <a:avLst/>
                </a:prstGeom>
                <a:noFill/>
              </p:spPr>
              <p:txBody>
                <a:bodyPr wrap="none" lIns="36000" tIns="36000" rIns="36000" bIns="36000" rtlCol="0">
                  <a:noAutofit/>
                </a:bodyPr>
                <a:lstStyle>
                  <a:defPPr>
                    <a:defRPr lang="zh-CN"/>
                  </a:defPPr>
                  <a:lvl1pPr algn="ctr">
                    <a:lnSpc>
                      <a:spcPct val="150000"/>
                    </a:lnSpc>
                    <a:spcAft>
                      <a:spcPts val="600"/>
                    </a:spcAft>
                    <a:defRPr sz="1600" spc="200">
                      <a:solidFill>
                        <a:schemeClr val="bg1">
                          <a:lumMod val="75000"/>
                        </a:schemeClr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</a:defRPr>
                  </a:lvl1pPr>
                </a:lstStyle>
                <a:p>
                  <a:r>
                    <a:rPr lang="zh-CN" altLang="en-US" dirty="0"/>
                    <a:t>规则</a:t>
                  </a:r>
                </a:p>
              </p:txBody>
            </p:sp>
            <p:sp>
              <p:nvSpPr>
                <p:cNvPr id="84" name="文本框 83"/>
                <p:cNvSpPr txBox="1"/>
                <p:nvPr/>
              </p:nvSpPr>
              <p:spPr>
                <a:xfrm>
                  <a:off x="2270662" y="4181235"/>
                  <a:ext cx="1100117" cy="745302"/>
                </a:xfrm>
                <a:prstGeom prst="rect">
                  <a:avLst/>
                </a:prstGeom>
                <a:noFill/>
              </p:spPr>
              <p:txBody>
                <a:bodyPr wrap="none" lIns="36000" tIns="36000" rIns="36000" bIns="36000" rtlCol="0" anchor="ctr">
                  <a:noAutofit/>
                </a:bodyPr>
                <a:lstStyle>
                  <a:defPPr>
                    <a:defRPr lang="zh-CN"/>
                  </a:defPPr>
                  <a:lvl1pPr algn="ctr">
                    <a:lnSpc>
                      <a:spcPct val="150000"/>
                    </a:lnSpc>
                    <a:spcAft>
                      <a:spcPts val="600"/>
                    </a:spcAft>
                    <a:defRPr sz="1600" spc="200">
                      <a:solidFill>
                        <a:schemeClr val="bg1">
                          <a:lumMod val="75000"/>
                        </a:schemeClr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</a:defRPr>
                  </a:lvl1pPr>
                </a:lstStyle>
                <a:p>
                  <a:pPr>
                    <a:lnSpc>
                      <a:spcPct val="100000"/>
                    </a:lnSpc>
                  </a:pPr>
                  <a:r>
                    <a:rPr lang="zh-CN" altLang="en-US" dirty="0"/>
                    <a:t>人工</a:t>
                  </a:r>
                  <a:endParaRPr lang="en-US" altLang="zh-CN" dirty="0"/>
                </a:p>
                <a:p>
                  <a:pPr>
                    <a:lnSpc>
                      <a:spcPct val="100000"/>
                    </a:lnSpc>
                  </a:pPr>
                  <a:r>
                    <a:rPr lang="zh-CN" altLang="en-US" dirty="0"/>
                    <a:t>干预</a:t>
                  </a:r>
                </a:p>
              </p:txBody>
            </p:sp>
            <p:cxnSp>
              <p:nvCxnSpPr>
                <p:cNvPr id="85" name="直接箭头连接符 84"/>
                <p:cNvCxnSpPr/>
                <p:nvPr/>
              </p:nvCxnSpPr>
              <p:spPr>
                <a:xfrm>
                  <a:off x="3203848" y="4551782"/>
                  <a:ext cx="540000" cy="4208"/>
                </a:xfrm>
                <a:prstGeom prst="straightConnector1">
                  <a:avLst/>
                </a:prstGeom>
                <a:ln w="57150" cap="rnd">
                  <a:solidFill>
                    <a:schemeClr val="tx1">
                      <a:lumMod val="50000"/>
                      <a:lumOff val="50000"/>
                    </a:schemeClr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sp>
          <p:nvSpPr>
            <p:cNvPr id="107" name="矩形 106"/>
            <p:cNvSpPr/>
            <p:nvPr/>
          </p:nvSpPr>
          <p:spPr>
            <a:xfrm>
              <a:off x="3400207" y="3645024"/>
              <a:ext cx="1107996" cy="338554"/>
            </a:xfrm>
            <a:prstGeom prst="rect">
              <a:avLst/>
            </a:prstGeom>
            <a:noFill/>
          </p:spPr>
          <p:txBody>
            <a:bodyPr wrap="none" lIns="36000" tIns="36000" rIns="36000" bIns="36000" rtlCol="0">
              <a:noAutofit/>
            </a:bodyPr>
            <a:lstStyle/>
            <a:p>
              <a:pPr algn="ctr"/>
              <a:r>
                <a:rPr lang="zh-CN" altLang="en-US" sz="1600" spc="200" dirty="0">
                  <a:solidFill>
                    <a:schemeClr val="bg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训练数据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635887621"/>
      </p:ext>
    </p:extLst>
  </p:cSld>
  <p:clrMapOvr>
    <a:masterClrMapping/>
  </p:clrMapOvr>
  <p:transition spd="slow">
    <p:fade thruBlk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1250"/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1000"/>
                                        <p:tgtEl>
                                          <p:spTgt spid="1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1000"/>
                                        <p:tgtEl>
                                          <p:spTgt spid="1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/>
          <p:cNvSpPr txBox="1"/>
          <p:nvPr/>
        </p:nvSpPr>
        <p:spPr>
          <a:xfrm>
            <a:off x="971600" y="980728"/>
            <a:ext cx="7200800" cy="523220"/>
          </a:xfrm>
          <a:prstGeom prst="rect">
            <a:avLst/>
          </a:prstGeom>
          <a:noFill/>
        </p:spPr>
        <p:txBody>
          <a:bodyPr wrap="none" rtlCol="0">
            <a:noAutofit/>
          </a:bodyPr>
          <a:lstStyle>
            <a:defPPr>
              <a:defRPr lang="zh-CN"/>
            </a:defPPr>
            <a:lvl1pPr algn="ctr">
              <a:defRPr sz="2400" spc="28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 smtClean="0"/>
              <a:t>木马聚类分类</a:t>
            </a:r>
            <a:endParaRPr lang="zh-CN" altLang="en-US" dirty="0"/>
          </a:p>
        </p:txBody>
      </p:sp>
      <p:grpSp>
        <p:nvGrpSpPr>
          <p:cNvPr id="5" name="组合 4"/>
          <p:cNvGrpSpPr/>
          <p:nvPr/>
        </p:nvGrpSpPr>
        <p:grpSpPr>
          <a:xfrm>
            <a:off x="1331640" y="2492896"/>
            <a:ext cx="7200800" cy="3672408"/>
            <a:chOff x="1331640" y="2492896"/>
            <a:chExt cx="7200800" cy="3672408"/>
          </a:xfrm>
        </p:grpSpPr>
        <p:sp>
          <p:nvSpPr>
            <p:cNvPr id="18" name="文本框 17"/>
            <p:cNvSpPr txBox="1"/>
            <p:nvPr/>
          </p:nvSpPr>
          <p:spPr>
            <a:xfrm>
              <a:off x="1331640" y="3140968"/>
              <a:ext cx="2592288" cy="3024336"/>
            </a:xfrm>
            <a:prstGeom prst="rect">
              <a:avLst/>
            </a:prstGeom>
            <a:noFill/>
          </p:spPr>
          <p:txBody>
            <a:bodyPr wrap="square" rtlCol="0">
              <a:noAutofit/>
            </a:bodyPr>
            <a:lstStyle/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  <a:tabLst>
                  <a:tab pos="1882775" algn="l"/>
                  <a:tab pos="2514600" algn="l"/>
                </a:tabLst>
              </a:pPr>
              <a:r>
                <a:rPr lang="zh-CN" altLang="en-US" sz="2000" kern="0" spc="200" dirty="0" smtClean="0">
                  <a:solidFill>
                    <a:schemeClr val="bg1">
                      <a:lumMod val="9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功能列表</a:t>
              </a:r>
              <a:endParaRPr lang="en-US" altLang="zh-CN" sz="2000" kern="0" spc="200" dirty="0" smtClean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  <a:tabLst>
                  <a:tab pos="1882775" algn="l"/>
                  <a:tab pos="2514600" algn="l"/>
                </a:tabLst>
              </a:pPr>
              <a:r>
                <a:rPr lang="zh-CN" altLang="en-US" sz="2000" kern="0" spc="200" dirty="0">
                  <a:solidFill>
                    <a:schemeClr val="bg1">
                      <a:lumMod val="9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Wingdings" panose="05000000000000000000" pitchFamily="2" charset="2"/>
                </a:rPr>
                <a:t>编程错误</a:t>
              </a:r>
              <a:endParaRPr lang="en-US" altLang="zh-CN" sz="2000" kern="0" spc="2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Wingdings" panose="05000000000000000000" pitchFamily="2" charset="2"/>
              </a:endParaRP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  <a:tabLst>
                  <a:tab pos="1882775" algn="l"/>
                  <a:tab pos="2514600" algn="l"/>
                </a:tabLst>
              </a:pPr>
              <a:r>
                <a:rPr lang="zh-CN" altLang="en-US" sz="2000" kern="0" spc="200" dirty="0" smtClean="0">
                  <a:solidFill>
                    <a:schemeClr val="bg1">
                      <a:lumMod val="9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加密方式</a:t>
              </a:r>
              <a:endParaRPr lang="en-US" altLang="zh-CN" sz="2000" kern="0" spc="200" dirty="0" smtClean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  <a:tabLst>
                  <a:tab pos="1882775" algn="l"/>
                  <a:tab pos="2514600" algn="l"/>
                </a:tabLst>
              </a:pPr>
              <a:r>
                <a:rPr lang="zh-CN" altLang="en-US" sz="2000" kern="0" spc="200" dirty="0">
                  <a:solidFill>
                    <a:schemeClr val="bg1">
                      <a:lumMod val="9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Wingdings" panose="05000000000000000000" pitchFamily="2" charset="2"/>
                </a:rPr>
                <a:t>免杀对抗手段</a:t>
              </a:r>
              <a:endParaRPr lang="en-US" altLang="zh-CN" sz="2000" kern="0" spc="2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Wingdings" panose="05000000000000000000" pitchFamily="2" charset="2"/>
              </a:endParaRP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  <a:tabLst>
                  <a:tab pos="1882775" algn="l"/>
                  <a:tab pos="2514600" algn="l"/>
                </a:tabLst>
              </a:pPr>
              <a:r>
                <a:rPr lang="zh-CN" altLang="en-US" sz="2000" kern="0" spc="200" dirty="0" smtClean="0">
                  <a:solidFill>
                    <a:schemeClr val="bg1">
                      <a:lumMod val="9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Wingdings" panose="05000000000000000000" pitchFamily="2" charset="2"/>
                </a:rPr>
                <a:t>进程设计</a:t>
              </a:r>
              <a:endParaRPr lang="en-US" altLang="zh-CN" sz="2000" kern="0" spc="200" dirty="0" smtClean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Wingdings" panose="05000000000000000000" pitchFamily="2" charset="2"/>
              </a:endParaRP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  <a:tabLst>
                  <a:tab pos="1882775" algn="l"/>
                  <a:tab pos="2514600" algn="l"/>
                </a:tabLst>
              </a:pPr>
              <a:r>
                <a:rPr lang="zh-CN" altLang="en-US" sz="2000" kern="0" spc="200" dirty="0" smtClean="0">
                  <a:solidFill>
                    <a:schemeClr val="bg1">
                      <a:lumMod val="9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Wingdings" panose="05000000000000000000" pitchFamily="2" charset="2"/>
                </a:rPr>
                <a:t>释放文件模块</a:t>
              </a:r>
              <a:endParaRPr lang="en-US" altLang="zh-CN" sz="2000" kern="0" spc="200" dirty="0" smtClean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Wingdings" panose="05000000000000000000" pitchFamily="2" charset="2"/>
              </a:endParaRP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  <a:tabLst>
                  <a:tab pos="1882775" algn="l"/>
                  <a:tab pos="2514600" algn="l"/>
                </a:tabLst>
              </a:pPr>
              <a:r>
                <a:rPr lang="zh-CN" altLang="en-US" sz="2000" kern="0" spc="200" dirty="0" smtClean="0">
                  <a:solidFill>
                    <a:schemeClr val="bg1">
                      <a:lumMod val="9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Wingdings" panose="05000000000000000000" pitchFamily="2" charset="2"/>
                </a:rPr>
                <a:t>通讯方式</a:t>
              </a:r>
              <a:endParaRPr lang="en-US" altLang="zh-CN" sz="2000" kern="0" spc="200" dirty="0" smtClean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Wingdings" panose="05000000000000000000" pitchFamily="2" charset="2"/>
              </a:endParaRP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  <a:tabLst>
                  <a:tab pos="1882775" algn="l"/>
                  <a:tab pos="2514600" algn="l"/>
                </a:tabLst>
              </a:pPr>
              <a:endParaRPr lang="en-US" altLang="zh-CN" sz="2000" kern="0" spc="2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Wingdings" panose="05000000000000000000" pitchFamily="2" charset="2"/>
              </a:endParaRP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  <a:tabLst>
                  <a:tab pos="1882775" algn="l"/>
                  <a:tab pos="2514600" algn="l"/>
                </a:tabLst>
              </a:pPr>
              <a:endParaRPr lang="zh-CN" altLang="en-US" sz="2000" kern="0" spc="200" dirty="0" smtClean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Wingdings" panose="05000000000000000000" pitchFamily="2" charset="2"/>
              </a:endParaRPr>
            </a:p>
          </p:txBody>
        </p:sp>
        <p:sp>
          <p:nvSpPr>
            <p:cNvPr id="19" name="矩形 18"/>
            <p:cNvSpPr/>
            <p:nvPr/>
          </p:nvSpPr>
          <p:spPr>
            <a:xfrm>
              <a:off x="5076056" y="3140968"/>
              <a:ext cx="3456384" cy="3024336"/>
            </a:xfrm>
            <a:prstGeom prst="rect">
              <a:avLst/>
            </a:prstGeom>
            <a:noFill/>
          </p:spPr>
          <p:txBody>
            <a:bodyPr wrap="square" rtlCol="0">
              <a:noAutofit/>
            </a:bodyPr>
            <a:lstStyle/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  <a:tabLst>
                  <a:tab pos="1882775" algn="l"/>
                  <a:tab pos="2514600" algn="l"/>
                </a:tabLst>
              </a:pPr>
              <a:r>
                <a:rPr lang="zh-CN" altLang="en-US" sz="2000" kern="0" spc="200" dirty="0" smtClean="0">
                  <a:solidFill>
                    <a:schemeClr val="bg1">
                      <a:lumMod val="9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Wingdings" panose="05000000000000000000" pitchFamily="2" charset="2"/>
                </a:rPr>
                <a:t>代码复用</a:t>
              </a:r>
              <a:endParaRPr lang="en-US" altLang="zh-CN" sz="2000" kern="0" spc="2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  <a:tabLst>
                  <a:tab pos="1882775" algn="l"/>
                  <a:tab pos="2514600" algn="l"/>
                </a:tabLst>
              </a:pPr>
              <a:r>
                <a:rPr lang="en-US" altLang="zh-CN" sz="2000" kern="0" spc="200" dirty="0" smtClean="0">
                  <a:solidFill>
                    <a:schemeClr val="bg1">
                      <a:lumMod val="95000"/>
                    </a:schemeClr>
                  </a:solidFill>
                  <a:latin typeface="Calibri" panose="020F0502020204030204" pitchFamily="34" charset="0"/>
                  <a:ea typeface="微软雅黑" panose="020B0503020204020204" pitchFamily="34" charset="-122"/>
                  <a:sym typeface="Wingdings" panose="05000000000000000000" pitchFamily="2" charset="2"/>
                </a:rPr>
                <a:t>API</a:t>
              </a:r>
              <a:r>
                <a:rPr lang="zh-CN" altLang="en-US" sz="2000" kern="0" spc="200" dirty="0" smtClean="0">
                  <a:solidFill>
                    <a:schemeClr val="bg1">
                      <a:lumMod val="9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Wingdings" panose="05000000000000000000" pitchFamily="2" charset="2"/>
                </a:rPr>
                <a:t>调用</a:t>
              </a:r>
              <a:endParaRPr lang="en-US" altLang="zh-CN" sz="2000" kern="0" spc="200" dirty="0" smtClean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Wingdings" panose="05000000000000000000" pitchFamily="2" charset="2"/>
              </a:endParaRP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  <a:tabLst>
                  <a:tab pos="1882775" algn="l"/>
                  <a:tab pos="2514600" algn="l"/>
                </a:tabLst>
              </a:pPr>
              <a:r>
                <a:rPr lang="zh-CN" altLang="en-US" sz="2000" kern="0" spc="200" dirty="0" smtClean="0">
                  <a:solidFill>
                    <a:schemeClr val="bg1">
                      <a:lumMod val="9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Wingdings" panose="05000000000000000000" pitchFamily="2" charset="2"/>
                </a:rPr>
                <a:t>函数顺序逻辑</a:t>
              </a:r>
              <a:endParaRPr lang="en-US" altLang="zh-CN" sz="2000" kern="0" spc="200" dirty="0" smtClean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Wingdings" panose="05000000000000000000" pitchFamily="2" charset="2"/>
              </a:endParaRP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  <a:tabLst>
                  <a:tab pos="1882775" algn="l"/>
                  <a:tab pos="2514600" algn="l"/>
                </a:tabLst>
              </a:pPr>
              <a:r>
                <a:rPr lang="zh-CN" altLang="en-US" sz="2000" kern="0" spc="200" dirty="0" smtClean="0">
                  <a:solidFill>
                    <a:schemeClr val="bg1">
                      <a:lumMod val="9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Wingdings" panose="05000000000000000000" pitchFamily="2" charset="2"/>
                </a:rPr>
                <a:t>数据段构造</a:t>
              </a:r>
              <a:endParaRPr lang="en-US" altLang="zh-CN" sz="2000" kern="0" spc="200" dirty="0" smtClean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Wingdings" panose="05000000000000000000" pitchFamily="2" charset="2"/>
              </a:endParaRP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  <a:tabLst>
                  <a:tab pos="1882775" algn="l"/>
                  <a:tab pos="2514600" algn="l"/>
                </a:tabLst>
              </a:pPr>
              <a:r>
                <a:rPr lang="zh-CN" altLang="en-US" sz="2000" kern="0" spc="200" dirty="0">
                  <a:solidFill>
                    <a:schemeClr val="bg1">
                      <a:lumMod val="9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Wingdings" panose="05000000000000000000" pitchFamily="2" charset="2"/>
                </a:rPr>
                <a:t>漏洞利用</a:t>
              </a:r>
              <a:endParaRPr lang="en-US" altLang="zh-CN" sz="2000" kern="0" spc="2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Wingdings" panose="05000000000000000000" pitchFamily="2" charset="2"/>
              </a:endParaRP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  <a:tabLst>
                  <a:tab pos="1882775" algn="l"/>
                  <a:tab pos="2514600" algn="l"/>
                </a:tabLst>
              </a:pPr>
              <a:r>
                <a:rPr lang="zh-CN" altLang="en-US" sz="2000" kern="0" spc="200" dirty="0" smtClean="0">
                  <a:solidFill>
                    <a:schemeClr val="bg1">
                      <a:lumMod val="9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Wingdings" panose="05000000000000000000" pitchFamily="2" charset="2"/>
                </a:rPr>
                <a:t>编译器特征</a:t>
              </a:r>
              <a:endParaRPr lang="en-US" altLang="zh-CN" sz="2000" kern="0" spc="200" dirty="0" smtClean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Wingdings" panose="05000000000000000000" pitchFamily="2" charset="2"/>
              </a:endParaRP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  <a:tabLst>
                  <a:tab pos="1882775" algn="l"/>
                  <a:tab pos="2514600" algn="l"/>
                </a:tabLst>
              </a:pPr>
              <a:r>
                <a:rPr lang="zh-CN" altLang="en-US" sz="2000" kern="0" spc="200" dirty="0" smtClean="0">
                  <a:solidFill>
                    <a:schemeClr val="bg1">
                      <a:lumMod val="9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Wingdings" panose="05000000000000000000" pitchFamily="2" charset="2"/>
                </a:rPr>
                <a:t>时间</a:t>
              </a:r>
              <a:r>
                <a:rPr lang="en-US" altLang="zh-CN" sz="2000" kern="0" spc="200" dirty="0">
                  <a:solidFill>
                    <a:schemeClr val="bg1">
                      <a:lumMod val="9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Wingdings" panose="05000000000000000000" pitchFamily="2" charset="2"/>
                </a:rPr>
                <a:t>/</a:t>
              </a:r>
              <a:r>
                <a:rPr lang="zh-CN" altLang="en-US" sz="2000" kern="0" spc="200" dirty="0" smtClean="0">
                  <a:solidFill>
                    <a:schemeClr val="bg1">
                      <a:lumMod val="9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Wingdings" panose="05000000000000000000" pitchFamily="2" charset="2"/>
                </a:rPr>
                <a:t>地点</a:t>
              </a:r>
              <a:r>
                <a:rPr lang="en-US" altLang="zh-CN" sz="2000" kern="0" spc="200" dirty="0" smtClean="0">
                  <a:solidFill>
                    <a:schemeClr val="bg1">
                      <a:lumMod val="9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Wingdings" panose="05000000000000000000" pitchFamily="2" charset="2"/>
                </a:rPr>
                <a:t>/</a:t>
              </a:r>
              <a:r>
                <a:rPr lang="zh-CN" altLang="en-US" sz="2000" kern="0" spc="200" dirty="0" smtClean="0">
                  <a:solidFill>
                    <a:schemeClr val="bg1">
                      <a:lumMod val="9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Wingdings" panose="05000000000000000000" pitchFamily="2" charset="2"/>
                </a:rPr>
                <a:t>编码</a:t>
              </a:r>
              <a:r>
                <a:rPr lang="zh-CN" altLang="en-US" sz="2000" kern="0" spc="200" dirty="0">
                  <a:solidFill>
                    <a:schemeClr val="bg1">
                      <a:lumMod val="9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Wingdings" panose="05000000000000000000" pitchFamily="2" charset="2"/>
                </a:rPr>
                <a:t>等</a:t>
              </a:r>
              <a:endParaRPr lang="en-US" altLang="zh-CN" sz="2000" kern="0" spc="2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Wingdings" panose="05000000000000000000" pitchFamily="2" charset="2"/>
              </a:endParaRPr>
            </a:p>
          </p:txBody>
        </p:sp>
        <p:sp>
          <p:nvSpPr>
            <p:cNvPr id="14" name="文本框 13"/>
            <p:cNvSpPr txBox="1"/>
            <p:nvPr/>
          </p:nvSpPr>
          <p:spPr>
            <a:xfrm>
              <a:off x="1331640" y="2492896"/>
              <a:ext cx="1877437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000" spc="200" dirty="0" smtClean="0">
                  <a:solidFill>
                    <a:schemeClr val="bg1">
                      <a:lumMod val="85000"/>
                    </a:schemeClr>
                  </a:solidFill>
                  <a:latin typeface="+mj-ea"/>
                  <a:ea typeface="+mj-ea"/>
                </a:rPr>
                <a:t>传统手工分析</a:t>
              </a:r>
              <a:endParaRPr lang="zh-CN" altLang="en-US" sz="2000" spc="200" dirty="0">
                <a:solidFill>
                  <a:schemeClr val="bg1">
                    <a:lumMod val="85000"/>
                  </a:schemeClr>
                </a:solidFill>
                <a:latin typeface="+mj-ea"/>
                <a:ea typeface="+mj-ea"/>
              </a:endParaRPr>
            </a:p>
          </p:txBody>
        </p:sp>
        <p:sp>
          <p:nvSpPr>
            <p:cNvPr id="15" name="文本框 14"/>
            <p:cNvSpPr txBox="1"/>
            <p:nvPr/>
          </p:nvSpPr>
          <p:spPr>
            <a:xfrm>
              <a:off x="5076056" y="2492896"/>
              <a:ext cx="2441694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000" spc="200" dirty="0" smtClean="0">
                  <a:solidFill>
                    <a:schemeClr val="bg1">
                      <a:lumMod val="85000"/>
                    </a:schemeClr>
                  </a:solidFill>
                  <a:latin typeface="+mj-ea"/>
                  <a:ea typeface="+mj-ea"/>
                </a:rPr>
                <a:t>机器学习选取特征</a:t>
              </a:r>
              <a:endParaRPr lang="zh-CN" altLang="en-US" sz="2000" spc="200" dirty="0">
                <a:solidFill>
                  <a:schemeClr val="bg1">
                    <a:lumMod val="85000"/>
                  </a:schemeClr>
                </a:solidFill>
                <a:latin typeface="+mj-ea"/>
                <a:ea typeface="+mj-ea"/>
              </a:endParaRPr>
            </a:p>
          </p:txBody>
        </p:sp>
        <p:cxnSp>
          <p:nvCxnSpPr>
            <p:cNvPr id="16" name="直接连接符 15"/>
            <p:cNvCxnSpPr/>
            <p:nvPr/>
          </p:nvCxnSpPr>
          <p:spPr>
            <a:xfrm>
              <a:off x="1403648" y="2990788"/>
              <a:ext cx="2448272" cy="0"/>
            </a:xfrm>
            <a:prstGeom prst="line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0" name="直接连接符 19"/>
            <p:cNvCxnSpPr/>
            <p:nvPr/>
          </p:nvCxnSpPr>
          <p:spPr>
            <a:xfrm>
              <a:off x="5148064" y="2990788"/>
              <a:ext cx="2448272" cy="0"/>
            </a:xfrm>
            <a:prstGeom prst="line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484301965"/>
      </p:ext>
    </p:extLst>
  </p:cSld>
  <p:clrMapOvr>
    <a:masterClrMapping/>
  </p:clrMapOvr>
  <p:transition spd="slow">
    <p:fade thruBlk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/>
          <p:cNvSpPr txBox="1"/>
          <p:nvPr/>
        </p:nvSpPr>
        <p:spPr>
          <a:xfrm>
            <a:off x="971600" y="980728"/>
            <a:ext cx="7200800" cy="523220"/>
          </a:xfrm>
          <a:prstGeom prst="rect">
            <a:avLst/>
          </a:prstGeom>
          <a:noFill/>
        </p:spPr>
        <p:txBody>
          <a:bodyPr wrap="none" rtlCol="0">
            <a:noAutofit/>
          </a:bodyPr>
          <a:lstStyle>
            <a:defPPr>
              <a:defRPr lang="zh-CN"/>
            </a:defPPr>
            <a:lvl1pPr algn="ctr">
              <a:defRPr sz="2400" spc="28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 smtClean="0"/>
              <a:t>关键数据行为异常</a:t>
            </a:r>
            <a:endParaRPr lang="zh-CN" altLang="en-US" dirty="0"/>
          </a:p>
        </p:txBody>
      </p:sp>
      <p:grpSp>
        <p:nvGrpSpPr>
          <p:cNvPr id="10" name="组合 9"/>
          <p:cNvGrpSpPr/>
          <p:nvPr/>
        </p:nvGrpSpPr>
        <p:grpSpPr>
          <a:xfrm>
            <a:off x="395536" y="2433341"/>
            <a:ext cx="8321848" cy="4059621"/>
            <a:chOff x="666368" y="2251969"/>
            <a:chExt cx="8321848" cy="4059621"/>
          </a:xfrm>
        </p:grpSpPr>
        <p:sp>
          <p:nvSpPr>
            <p:cNvPr id="11" name="矩形 10"/>
            <p:cNvSpPr/>
            <p:nvPr/>
          </p:nvSpPr>
          <p:spPr>
            <a:xfrm>
              <a:off x="666369" y="2937570"/>
              <a:ext cx="3401576" cy="3374019"/>
            </a:xfrm>
            <a:prstGeom prst="rect">
              <a:avLst/>
            </a:prstGeom>
            <a:noFill/>
          </p:spPr>
          <p:txBody>
            <a:bodyPr wrap="square" lIns="36000" tIns="36000" rIns="36000" bIns="36000" rtlCol="0" anchor="t">
              <a:noAutofit/>
            </a:bodyPr>
            <a:lstStyle/>
            <a:p>
              <a:pPr marL="357188" indent="-357188">
                <a:lnSpc>
                  <a:spcPct val="130000"/>
                </a:lnSpc>
                <a:spcAft>
                  <a:spcPts val="1200"/>
                </a:spcAft>
                <a:buClr>
                  <a:schemeClr val="bg1">
                    <a:lumMod val="50000"/>
                  </a:schemeClr>
                </a:buClr>
                <a:buFont typeface="Arial" panose="020B0604020202020204" pitchFamily="34" charset="0"/>
                <a:buChar char="•"/>
              </a:pPr>
              <a:r>
                <a:rPr lang="zh-CN" altLang="en-US" sz="1600" spc="260" dirty="0" smtClean="0">
                  <a:solidFill>
                    <a:schemeClr val="bg1">
                      <a:lumMod val="9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终端用户行为历史，如</a:t>
              </a:r>
              <a:r>
                <a:rPr lang="en-US" altLang="zh-CN" sz="1600" spc="260" dirty="0">
                  <a:solidFill>
                    <a:schemeClr val="bg1">
                      <a:lumMod val="9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A</a:t>
              </a:r>
              <a:r>
                <a:rPr lang="zh-CN" altLang="en-US" sz="1600" spc="260" dirty="0" smtClean="0">
                  <a:solidFill>
                    <a:schemeClr val="bg1">
                      <a:lumMod val="9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部门用户</a:t>
              </a:r>
              <a:r>
                <a:rPr lang="zh-CN" altLang="en-US" sz="1600" spc="260" dirty="0">
                  <a:solidFill>
                    <a:schemeClr val="bg1">
                      <a:lumMod val="9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每天</a:t>
              </a:r>
              <a:r>
                <a:rPr lang="zh-CN" altLang="en-US" sz="1600" spc="260" dirty="0" smtClean="0">
                  <a:solidFill>
                    <a:schemeClr val="bg1">
                      <a:lumMod val="9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平均</a:t>
              </a:r>
              <a:r>
                <a:rPr lang="zh-CN" altLang="en-US" sz="1600" spc="260" dirty="0">
                  <a:solidFill>
                    <a:schemeClr val="bg1">
                      <a:lumMod val="9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访问</a:t>
              </a:r>
              <a:r>
                <a:rPr lang="en-US" altLang="zh-CN" sz="1600" spc="260" dirty="0" smtClean="0">
                  <a:solidFill>
                    <a:schemeClr val="bg1">
                      <a:lumMod val="9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220</a:t>
              </a:r>
              <a:r>
                <a:rPr lang="zh-CN" altLang="en-US" sz="1600" spc="260" dirty="0">
                  <a:solidFill>
                    <a:schemeClr val="bg1">
                      <a:lumMod val="9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次关键</a:t>
              </a:r>
              <a:r>
                <a:rPr lang="zh-CN" altLang="en-US" sz="1600" spc="260" dirty="0" smtClean="0">
                  <a:solidFill>
                    <a:schemeClr val="bg1">
                      <a:lumMod val="9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数据</a:t>
              </a:r>
              <a:endParaRPr lang="en-US" altLang="zh-CN" sz="1600" spc="26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marL="357188" indent="-357188">
                <a:lnSpc>
                  <a:spcPct val="130000"/>
                </a:lnSpc>
                <a:spcAft>
                  <a:spcPts val="1200"/>
                </a:spcAft>
                <a:buClr>
                  <a:schemeClr val="bg1">
                    <a:lumMod val="50000"/>
                  </a:schemeClr>
                </a:buClr>
                <a:buFont typeface="Arial" panose="020B0604020202020204" pitchFamily="34" charset="0"/>
                <a:buChar char="•"/>
              </a:pPr>
              <a:r>
                <a:rPr lang="zh-CN" altLang="en-US" sz="1600" spc="260" dirty="0" smtClean="0">
                  <a:solidFill>
                    <a:schemeClr val="bg1">
                      <a:lumMod val="9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外</a:t>
              </a:r>
              <a:r>
                <a:rPr lang="zh-CN" altLang="en-US" sz="1600" spc="260" dirty="0">
                  <a:solidFill>
                    <a:schemeClr val="bg1">
                      <a:lumMod val="9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发</a:t>
              </a:r>
              <a:r>
                <a:rPr lang="zh-CN" altLang="en-US" sz="1600" spc="260" dirty="0" smtClean="0">
                  <a:solidFill>
                    <a:schemeClr val="bg1">
                      <a:lumMod val="9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敏感数据行为历史，如用户</a:t>
              </a:r>
              <a:r>
                <a:rPr lang="zh-CN" altLang="en-US" sz="1600" spc="-100" dirty="0">
                  <a:solidFill>
                    <a:schemeClr val="bg1">
                      <a:lumMod val="9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、</a:t>
              </a:r>
              <a:r>
                <a:rPr lang="zh-CN" altLang="en-US" sz="1600" spc="260" dirty="0">
                  <a:solidFill>
                    <a:schemeClr val="bg1">
                      <a:lumMod val="9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设备</a:t>
              </a:r>
              <a:r>
                <a:rPr lang="zh-CN" altLang="en-US" sz="1600" spc="-100" dirty="0">
                  <a:solidFill>
                    <a:schemeClr val="bg1">
                      <a:lumMod val="9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、</a:t>
              </a:r>
              <a:r>
                <a:rPr lang="zh-CN" altLang="en-US" sz="1600" spc="260" dirty="0">
                  <a:solidFill>
                    <a:schemeClr val="bg1">
                      <a:lumMod val="9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时间</a:t>
              </a:r>
              <a:r>
                <a:rPr lang="zh-CN" altLang="en-US" sz="1600" spc="-100" dirty="0">
                  <a:solidFill>
                    <a:schemeClr val="bg1">
                      <a:lumMod val="9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、</a:t>
              </a:r>
              <a:r>
                <a:rPr lang="zh-CN" altLang="en-US" sz="1600" spc="260" dirty="0">
                  <a:solidFill>
                    <a:schemeClr val="bg1">
                      <a:lumMod val="9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频率</a:t>
              </a:r>
              <a:r>
                <a:rPr lang="zh-CN" altLang="en-US" sz="1600" spc="-100" dirty="0">
                  <a:solidFill>
                    <a:schemeClr val="bg1">
                      <a:lumMod val="9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、</a:t>
              </a:r>
              <a:r>
                <a:rPr lang="zh-CN" altLang="en-US" sz="1600" spc="260" dirty="0">
                  <a:solidFill>
                    <a:schemeClr val="bg1">
                      <a:lumMod val="9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和目的地</a:t>
              </a:r>
              <a:r>
                <a:rPr lang="zh-CN" altLang="en-US" sz="1600" spc="260" dirty="0" smtClean="0">
                  <a:solidFill>
                    <a:schemeClr val="bg1">
                      <a:lumMod val="9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等</a:t>
              </a:r>
              <a:endParaRPr lang="en-US" altLang="zh-CN" sz="1600" spc="260" dirty="0" smtClean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marL="357188" indent="-357188">
                <a:lnSpc>
                  <a:spcPct val="130000"/>
                </a:lnSpc>
                <a:spcAft>
                  <a:spcPts val="1200"/>
                </a:spcAft>
                <a:buClr>
                  <a:schemeClr val="bg1">
                    <a:lumMod val="50000"/>
                  </a:schemeClr>
                </a:buClr>
                <a:buFont typeface="Arial" panose="020B0604020202020204" pitchFamily="34" charset="0"/>
                <a:buChar char="•"/>
              </a:pPr>
              <a:r>
                <a:rPr lang="zh-CN" altLang="en-US" sz="1600" spc="260" dirty="0" smtClean="0">
                  <a:solidFill>
                    <a:schemeClr val="bg1">
                      <a:lumMod val="9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内部业务系统和服务器敏感数据访问历史</a:t>
              </a:r>
              <a:endParaRPr lang="en-US" altLang="zh-CN" sz="1600" spc="26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2" name="文本框 11"/>
            <p:cNvSpPr txBox="1"/>
            <p:nvPr/>
          </p:nvSpPr>
          <p:spPr>
            <a:xfrm>
              <a:off x="666368" y="2251969"/>
              <a:ext cx="4686216" cy="479151"/>
            </a:xfrm>
            <a:prstGeom prst="rect">
              <a:avLst/>
            </a:prstGeom>
            <a:noFill/>
          </p:spPr>
          <p:txBody>
            <a:bodyPr wrap="none" lIns="36000" tIns="36000" rIns="36000" bIns="36000" rtlCol="0">
              <a:noAutofit/>
            </a:bodyPr>
            <a:lstStyle/>
            <a:p>
              <a:pPr>
                <a:lnSpc>
                  <a:spcPct val="150000"/>
                </a:lnSpc>
                <a:spcAft>
                  <a:spcPts val="600"/>
                </a:spcAft>
              </a:pPr>
              <a:r>
                <a:rPr lang="zh-CN" altLang="en-US" sz="1600" spc="360" dirty="0" smtClean="0">
                  <a:solidFill>
                    <a:schemeClr val="bg1">
                      <a:lumMod val="9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基线</a:t>
              </a:r>
              <a:endParaRPr lang="zh-CN" altLang="en-US" sz="1600" spc="36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3" name="矩形 12"/>
            <p:cNvSpPr/>
            <p:nvPr/>
          </p:nvSpPr>
          <p:spPr>
            <a:xfrm>
              <a:off x="4626568" y="2937570"/>
              <a:ext cx="4236355" cy="3374020"/>
            </a:xfrm>
            <a:prstGeom prst="rect">
              <a:avLst/>
            </a:prstGeom>
            <a:noFill/>
          </p:spPr>
          <p:txBody>
            <a:bodyPr wrap="square" lIns="36000" tIns="36000" rIns="36000" bIns="36000" rtlCol="0" anchor="t">
              <a:noAutofit/>
            </a:bodyPr>
            <a:lstStyle/>
            <a:p>
              <a:pPr marL="357188" indent="-357188">
                <a:lnSpc>
                  <a:spcPct val="130000"/>
                </a:lnSpc>
                <a:spcAft>
                  <a:spcPts val="1200"/>
                </a:spcAft>
                <a:buClr>
                  <a:schemeClr val="bg1">
                    <a:lumMod val="50000"/>
                  </a:schemeClr>
                </a:buClr>
                <a:buFont typeface="Arial" panose="020B0604020202020204" pitchFamily="34" charset="0"/>
                <a:buChar char="•"/>
              </a:pPr>
              <a:r>
                <a:rPr lang="zh-CN" altLang="en-US" sz="1600" spc="260" dirty="0">
                  <a:solidFill>
                    <a:schemeClr val="bg1">
                      <a:lumMod val="9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超过正常访问敏感数据</a:t>
              </a:r>
              <a:r>
                <a:rPr lang="zh-CN" altLang="en-US" sz="1600" spc="260" dirty="0" smtClean="0">
                  <a:solidFill>
                    <a:schemeClr val="bg1">
                      <a:lumMod val="9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次数</a:t>
              </a:r>
              <a:r>
                <a:rPr lang="en-US" altLang="zh-CN" sz="1600" spc="260" dirty="0" smtClean="0">
                  <a:solidFill>
                    <a:schemeClr val="bg1">
                      <a:lumMod val="9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5</a:t>
              </a:r>
              <a:r>
                <a:rPr lang="zh-CN" altLang="en-US" sz="1600" spc="260" dirty="0" smtClean="0">
                  <a:solidFill>
                    <a:schemeClr val="bg1">
                      <a:lumMod val="9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倍</a:t>
              </a:r>
              <a:r>
                <a:rPr lang="zh-CN" altLang="en-US" sz="1600" spc="260" dirty="0">
                  <a:solidFill>
                    <a:schemeClr val="bg1">
                      <a:lumMod val="9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以上</a:t>
              </a:r>
              <a:endParaRPr lang="en-US" altLang="zh-CN" sz="1600" spc="26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marL="357188" indent="-357188">
                <a:lnSpc>
                  <a:spcPct val="130000"/>
                </a:lnSpc>
                <a:spcAft>
                  <a:spcPts val="1200"/>
                </a:spcAft>
                <a:buClr>
                  <a:schemeClr val="bg1">
                    <a:lumMod val="50000"/>
                  </a:schemeClr>
                </a:buClr>
                <a:buFont typeface="Arial" panose="020B0604020202020204" pitchFamily="34" charset="0"/>
                <a:buChar char="•"/>
              </a:pPr>
              <a:r>
                <a:rPr lang="zh-CN" altLang="en-US" sz="1600" spc="260" dirty="0">
                  <a:solidFill>
                    <a:schemeClr val="bg1">
                      <a:lumMod val="9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使用压缩</a:t>
              </a:r>
              <a:r>
                <a:rPr lang="zh-CN" altLang="en-US" sz="1600" spc="260" dirty="0" smtClean="0">
                  <a:solidFill>
                    <a:schemeClr val="bg1">
                      <a:lumMod val="9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软件</a:t>
              </a:r>
              <a:r>
                <a:rPr lang="en-US" altLang="zh-CN" sz="1600" spc="100" dirty="0" smtClean="0">
                  <a:solidFill>
                    <a:schemeClr val="bg1">
                      <a:lumMod val="9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RA</a:t>
              </a:r>
              <a:r>
                <a:rPr lang="en-US" altLang="zh-CN" sz="1600" spc="260" dirty="0" smtClean="0">
                  <a:solidFill>
                    <a:schemeClr val="bg1">
                      <a:lumMod val="9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R</a:t>
              </a:r>
              <a:r>
                <a:rPr lang="zh-CN" altLang="en-US" sz="1600" spc="260" dirty="0" smtClean="0">
                  <a:solidFill>
                    <a:schemeClr val="bg1">
                      <a:lumMod val="9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打包</a:t>
              </a:r>
              <a:r>
                <a:rPr lang="zh-CN" altLang="en-US" sz="1600" spc="260" dirty="0">
                  <a:solidFill>
                    <a:schemeClr val="bg1">
                      <a:lumMod val="9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大量敏感数据</a:t>
              </a:r>
              <a:endParaRPr lang="en-US" altLang="zh-CN" sz="1600" spc="26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marL="357188" indent="-357188">
                <a:lnSpc>
                  <a:spcPct val="130000"/>
                </a:lnSpc>
                <a:spcAft>
                  <a:spcPts val="1200"/>
                </a:spcAft>
                <a:buClr>
                  <a:schemeClr val="bg1">
                    <a:lumMod val="50000"/>
                  </a:schemeClr>
                </a:buClr>
                <a:buFont typeface="Arial" panose="020B0604020202020204" pitchFamily="34" charset="0"/>
                <a:buChar char="•"/>
              </a:pPr>
              <a:r>
                <a:rPr lang="zh-CN" altLang="en-US" sz="1600" spc="260" dirty="0">
                  <a:solidFill>
                    <a:schemeClr val="bg1">
                      <a:lumMod val="9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向</a:t>
              </a:r>
              <a:r>
                <a:rPr lang="en-US" altLang="zh-CN" sz="1600" spc="100" dirty="0">
                  <a:solidFill>
                    <a:schemeClr val="bg1">
                      <a:lumMod val="9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US</a:t>
              </a:r>
              <a:r>
                <a:rPr lang="en-US" altLang="zh-CN" sz="1600" spc="260" dirty="0">
                  <a:solidFill>
                    <a:schemeClr val="bg1">
                      <a:lumMod val="9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B</a:t>
              </a:r>
              <a:r>
                <a:rPr lang="zh-CN" altLang="en-US" sz="1600" spc="260" dirty="0">
                  <a:solidFill>
                    <a:schemeClr val="bg1">
                      <a:lumMod val="9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设备中密集大量拷贝敏感数据</a:t>
              </a:r>
              <a:endParaRPr lang="en-US" altLang="zh-CN" sz="1600" spc="26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marL="357188" indent="-357188">
                <a:lnSpc>
                  <a:spcPct val="130000"/>
                </a:lnSpc>
                <a:spcAft>
                  <a:spcPts val="1200"/>
                </a:spcAft>
                <a:buClr>
                  <a:schemeClr val="bg1">
                    <a:lumMod val="50000"/>
                  </a:schemeClr>
                </a:buClr>
                <a:buFont typeface="Arial" panose="020B0604020202020204" pitchFamily="34" charset="0"/>
                <a:buChar char="•"/>
              </a:pPr>
              <a:r>
                <a:rPr lang="zh-CN" altLang="en-US" sz="1600" spc="260" dirty="0">
                  <a:solidFill>
                    <a:schemeClr val="bg1">
                      <a:lumMod val="9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用户或设备</a:t>
              </a:r>
              <a:r>
                <a:rPr lang="zh-CN" altLang="en-US" sz="1600" spc="260" dirty="0" smtClean="0">
                  <a:solidFill>
                    <a:schemeClr val="bg1">
                      <a:lumMod val="9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频繁</a:t>
              </a:r>
              <a:r>
                <a:rPr lang="zh-CN" altLang="en-US" sz="1600" spc="260" dirty="0">
                  <a:solidFill>
                    <a:schemeClr val="bg1">
                      <a:lumMod val="9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外发</a:t>
              </a:r>
              <a:r>
                <a:rPr lang="zh-CN" altLang="en-US" sz="1600" spc="260" dirty="0" smtClean="0">
                  <a:solidFill>
                    <a:schemeClr val="bg1">
                      <a:lumMod val="9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加密文件</a:t>
              </a:r>
              <a:endParaRPr lang="en-US" altLang="zh-CN" sz="1600" spc="260" dirty="0" smtClean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marL="357188" indent="-357188">
                <a:lnSpc>
                  <a:spcPct val="130000"/>
                </a:lnSpc>
                <a:spcAft>
                  <a:spcPts val="1200"/>
                </a:spcAft>
                <a:buClr>
                  <a:schemeClr val="bg1">
                    <a:lumMod val="50000"/>
                  </a:schemeClr>
                </a:buClr>
                <a:buFont typeface="Arial" panose="020B0604020202020204" pitchFamily="34" charset="0"/>
                <a:buChar char="•"/>
              </a:pPr>
              <a:r>
                <a:rPr lang="zh-CN" altLang="en-US" sz="1600" spc="260" dirty="0" smtClean="0">
                  <a:solidFill>
                    <a:schemeClr val="bg1">
                      <a:lumMod val="9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从内部服务器下载</a:t>
              </a:r>
              <a:r>
                <a:rPr lang="zh-CN" altLang="en-US" sz="1600" spc="260" dirty="0">
                  <a:solidFill>
                    <a:schemeClr val="bg1">
                      <a:lumMod val="9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大量</a:t>
              </a:r>
              <a:r>
                <a:rPr lang="zh-CN" altLang="en-US" sz="1600" spc="260" dirty="0" smtClean="0">
                  <a:solidFill>
                    <a:schemeClr val="bg1">
                      <a:lumMod val="9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表单等数据</a:t>
              </a:r>
              <a:endParaRPr lang="en-US" altLang="zh-CN" sz="1600" spc="260" dirty="0" smtClean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marL="357188" indent="-357188">
                <a:lnSpc>
                  <a:spcPct val="130000"/>
                </a:lnSpc>
                <a:spcAft>
                  <a:spcPts val="1200"/>
                </a:spcAft>
                <a:buClr>
                  <a:schemeClr val="bg1">
                    <a:lumMod val="50000"/>
                  </a:schemeClr>
                </a:buClr>
                <a:buFont typeface="Arial" panose="020B0604020202020204" pitchFamily="34" charset="0"/>
                <a:buChar char="•"/>
              </a:pPr>
              <a:r>
                <a:rPr lang="zh-CN" altLang="en-US" sz="1600" spc="260" dirty="0" smtClean="0">
                  <a:solidFill>
                    <a:schemeClr val="bg1">
                      <a:lumMod val="9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大量访问恶意</a:t>
              </a:r>
              <a:r>
                <a:rPr lang="zh-CN" altLang="en-US" sz="1600" spc="100" dirty="0" smtClean="0">
                  <a:solidFill>
                    <a:schemeClr val="bg1">
                      <a:lumMod val="9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域名</a:t>
              </a:r>
              <a:r>
                <a:rPr lang="zh-CN" altLang="en-US" sz="1600" spc="20" dirty="0" smtClean="0">
                  <a:solidFill>
                    <a:schemeClr val="bg1">
                      <a:lumMod val="9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（</a:t>
              </a:r>
              <a:r>
                <a:rPr lang="en-US" altLang="zh-CN" sz="1600" spc="20" dirty="0" smtClean="0">
                  <a:solidFill>
                    <a:schemeClr val="bg1">
                      <a:lumMod val="9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DN</a:t>
              </a:r>
              <a:r>
                <a:rPr lang="en-US" altLang="zh-CN" sz="1600" spc="260" dirty="0">
                  <a:solidFill>
                    <a:schemeClr val="bg1">
                      <a:lumMod val="9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S</a:t>
              </a:r>
              <a:r>
                <a:rPr lang="zh-CN" altLang="en-US" sz="1600" spc="260" dirty="0" smtClean="0">
                  <a:solidFill>
                    <a:schemeClr val="bg1">
                      <a:lumMod val="9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隐蔽信道点滴外传）</a:t>
              </a:r>
              <a:endParaRPr lang="en-US" altLang="zh-CN" sz="1600" spc="26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7" name="文本框 16"/>
            <p:cNvSpPr txBox="1"/>
            <p:nvPr/>
          </p:nvSpPr>
          <p:spPr>
            <a:xfrm>
              <a:off x="4626808" y="2251969"/>
              <a:ext cx="4361408" cy="479151"/>
            </a:xfrm>
            <a:prstGeom prst="rect">
              <a:avLst/>
            </a:prstGeom>
            <a:noFill/>
          </p:spPr>
          <p:txBody>
            <a:bodyPr wrap="none" lIns="36000" tIns="36000" rIns="36000" bIns="36000" rtlCol="0">
              <a:noAutofit/>
            </a:bodyPr>
            <a:lstStyle>
              <a:defPPr>
                <a:defRPr lang="zh-CN"/>
              </a:defPPr>
              <a:lvl1pPr>
                <a:lnSpc>
                  <a:spcPct val="150000"/>
                </a:lnSpc>
                <a:spcAft>
                  <a:spcPts val="600"/>
                </a:spcAft>
                <a:defRPr sz="2000" spc="360">
                  <a:solidFill>
                    <a:schemeClr val="bg1">
                      <a:lumMod val="9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defRPr>
              </a:lvl1pPr>
            </a:lstStyle>
            <a:p>
              <a:r>
                <a:rPr lang="zh-CN" altLang="en-US" sz="1600" dirty="0" smtClean="0"/>
                <a:t>异常侦测</a:t>
              </a:r>
              <a:endParaRPr lang="zh-CN" altLang="en-US" sz="1600" dirty="0"/>
            </a:p>
          </p:txBody>
        </p:sp>
        <p:cxnSp>
          <p:nvCxnSpPr>
            <p:cNvPr id="21" name="直接连接符 20"/>
            <p:cNvCxnSpPr/>
            <p:nvPr/>
          </p:nvCxnSpPr>
          <p:spPr>
            <a:xfrm>
              <a:off x="666368" y="2731120"/>
              <a:ext cx="3185552" cy="0"/>
            </a:xfrm>
            <a:prstGeom prst="line">
              <a:avLst/>
            </a:prstGeom>
            <a:ln w="12700" cap="rnd">
              <a:solidFill>
                <a:schemeClr val="bg1">
                  <a:lumMod val="50000"/>
                </a:schemeClr>
              </a:solidFill>
              <a:round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直接连接符 21"/>
            <p:cNvCxnSpPr/>
            <p:nvPr/>
          </p:nvCxnSpPr>
          <p:spPr>
            <a:xfrm>
              <a:off x="4626567" y="2731120"/>
              <a:ext cx="4294527" cy="0"/>
            </a:xfrm>
            <a:prstGeom prst="line">
              <a:avLst/>
            </a:prstGeom>
            <a:ln w="12700" cap="rnd">
              <a:solidFill>
                <a:schemeClr val="bg1">
                  <a:lumMod val="50000"/>
                </a:schemeClr>
              </a:solidFill>
              <a:round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821591067"/>
      </p:ext>
    </p:extLst>
  </p:cSld>
  <p:clrMapOvr>
    <a:masterClrMapping/>
  </p:clrMapOvr>
  <p:transition spd="slow">
    <p:fade thruBlk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75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/>
          <p:cNvSpPr txBox="1"/>
          <p:nvPr/>
        </p:nvSpPr>
        <p:spPr>
          <a:xfrm>
            <a:off x="971600" y="980728"/>
            <a:ext cx="7200800" cy="523220"/>
          </a:xfrm>
          <a:prstGeom prst="rect">
            <a:avLst/>
          </a:prstGeom>
          <a:noFill/>
        </p:spPr>
        <p:txBody>
          <a:bodyPr wrap="none" rtlCol="0">
            <a:noAutofit/>
          </a:bodyPr>
          <a:lstStyle>
            <a:defPPr>
              <a:defRPr lang="zh-CN"/>
            </a:defPPr>
            <a:lvl1pPr algn="ctr">
              <a:defRPr sz="2400" spc="28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 smtClean="0"/>
              <a:t>更多场景</a:t>
            </a:r>
            <a:r>
              <a:rPr lang="zh-CN" altLang="en-US" dirty="0" smtClean="0"/>
              <a:t>实例</a:t>
            </a:r>
            <a:endParaRPr lang="zh-CN" altLang="en-US" dirty="0"/>
          </a:p>
        </p:txBody>
      </p:sp>
      <p:sp>
        <p:nvSpPr>
          <p:cNvPr id="3" name="文本框 2"/>
          <p:cNvSpPr txBox="1"/>
          <p:nvPr/>
        </p:nvSpPr>
        <p:spPr>
          <a:xfrm>
            <a:off x="3347864" y="2924944"/>
            <a:ext cx="3816424" cy="3312368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285750" indent="-285750">
              <a:lnSpc>
                <a:spcPct val="150000"/>
              </a:lnSpc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CN" altLang="en-US" kern="0" spc="220" dirty="0" smtClean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恶意域名相关威胁</a:t>
            </a:r>
            <a:endParaRPr lang="en-US" altLang="zh-CN" kern="0" spc="220" dirty="0" smtClean="0">
              <a:solidFill>
                <a:schemeClr val="bg1">
                  <a:lumMod val="9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lnSpc>
                <a:spcPct val="150000"/>
              </a:lnSpc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altLang="zh-CN" kern="0" spc="100" dirty="0" smtClean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Web drive-by</a:t>
            </a:r>
          </a:p>
          <a:p>
            <a:pPr marL="285750" indent="-285750">
              <a:lnSpc>
                <a:spcPct val="150000"/>
              </a:lnSpc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CN" altLang="en-US" kern="0" spc="220" dirty="0" smtClean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非</a:t>
            </a:r>
            <a:r>
              <a:rPr lang="zh-CN" altLang="en-US" kern="0" spc="22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授权特权账户访问</a:t>
            </a:r>
            <a:endParaRPr lang="en-US" altLang="zh-CN" kern="0" spc="220" dirty="0">
              <a:solidFill>
                <a:schemeClr val="bg1">
                  <a:lumMod val="9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lnSpc>
                <a:spcPct val="150000"/>
              </a:lnSpc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CN" altLang="en-US" kern="0" spc="22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异常登录</a:t>
            </a:r>
            <a:r>
              <a:rPr lang="zh-CN" altLang="en-US" kern="0" spc="220" dirty="0" smtClean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行为</a:t>
            </a:r>
            <a:endParaRPr lang="en-US" altLang="zh-CN" kern="0" spc="220" dirty="0" smtClean="0">
              <a:solidFill>
                <a:schemeClr val="bg1">
                  <a:lumMod val="9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lnSpc>
                <a:spcPct val="150000"/>
              </a:lnSpc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altLang="zh-CN" kern="0" spc="100" dirty="0" smtClean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To</a:t>
            </a:r>
            <a:r>
              <a:rPr lang="en-US" altLang="zh-CN" kern="0" spc="220" dirty="0" smtClean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r</a:t>
            </a:r>
            <a:r>
              <a:rPr lang="en-US" altLang="zh-CN" kern="0" spc="-100" dirty="0" smtClean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/ </a:t>
            </a:r>
            <a:r>
              <a:rPr lang="en-US" altLang="zh-CN" kern="0" spc="220" dirty="0" smtClean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P2</a:t>
            </a:r>
            <a:r>
              <a:rPr lang="en-US" altLang="zh-CN" kern="0" spc="260" dirty="0" smtClean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</a:t>
            </a:r>
          </a:p>
          <a:p>
            <a:pPr marL="285750" indent="-285750">
              <a:lnSpc>
                <a:spcPct val="150000"/>
              </a:lnSpc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CN" altLang="en-US" kern="0" spc="100" dirty="0" smtClean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文件</a:t>
            </a:r>
            <a:r>
              <a:rPr lang="zh-CN" altLang="en-US" kern="0" spc="1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内网扩散</a:t>
            </a:r>
            <a:endParaRPr lang="en-US" altLang="zh-CN" kern="0" spc="100" dirty="0">
              <a:solidFill>
                <a:schemeClr val="bg1">
                  <a:lumMod val="9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lnSpc>
                <a:spcPct val="150000"/>
              </a:lnSpc>
              <a:spcAft>
                <a:spcPts val="1200"/>
              </a:spcAft>
              <a:buFont typeface="Arial" panose="020B0604020202020204" pitchFamily="34" charset="0"/>
              <a:buChar char="•"/>
            </a:pPr>
            <a:endParaRPr lang="en-US" altLang="zh-CN" kern="0" spc="220" dirty="0">
              <a:solidFill>
                <a:schemeClr val="bg1">
                  <a:lumMod val="9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727347835"/>
      </p:ext>
    </p:extLst>
  </p:cSld>
  <p:clrMapOvr>
    <a:masterClrMapping/>
  </p:clrMapOvr>
  <p:transition spd="slow">
    <p:fade thruBlk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3" grpId="0" build="p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/>
          <p:cNvSpPr txBox="1"/>
          <p:nvPr/>
        </p:nvSpPr>
        <p:spPr>
          <a:xfrm>
            <a:off x="971600" y="980728"/>
            <a:ext cx="7200800" cy="523220"/>
          </a:xfrm>
          <a:prstGeom prst="rect">
            <a:avLst/>
          </a:prstGeom>
          <a:noFill/>
        </p:spPr>
        <p:txBody>
          <a:bodyPr wrap="none" rtlCol="0">
            <a:noAutofit/>
          </a:bodyPr>
          <a:lstStyle>
            <a:defPPr>
              <a:defRPr lang="zh-CN"/>
            </a:defPPr>
            <a:lvl1pPr algn="ctr">
              <a:defRPr sz="2400" spc="28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 smtClean="0"/>
              <a:t>威胁</a:t>
            </a:r>
            <a:r>
              <a:rPr lang="zh-CN" altLang="en-US" dirty="0"/>
              <a:t>情报推送</a:t>
            </a:r>
          </a:p>
        </p:txBody>
      </p:sp>
      <p:grpSp>
        <p:nvGrpSpPr>
          <p:cNvPr id="7" name="组合 6"/>
          <p:cNvGrpSpPr/>
          <p:nvPr/>
        </p:nvGrpSpPr>
        <p:grpSpPr>
          <a:xfrm>
            <a:off x="467544" y="3068960"/>
            <a:ext cx="3985457" cy="3168352"/>
            <a:chOff x="755576" y="2257708"/>
            <a:chExt cx="3985457" cy="3168352"/>
          </a:xfrm>
        </p:grpSpPr>
        <p:sp>
          <p:nvSpPr>
            <p:cNvPr id="4" name="文本框 3"/>
            <p:cNvSpPr txBox="1"/>
            <p:nvPr/>
          </p:nvSpPr>
          <p:spPr>
            <a:xfrm>
              <a:off x="755576" y="3121804"/>
              <a:ext cx="3985457" cy="2304256"/>
            </a:xfrm>
            <a:prstGeom prst="rect">
              <a:avLst/>
            </a:prstGeom>
            <a:noFill/>
          </p:spPr>
          <p:txBody>
            <a:bodyPr wrap="square" rtlCol="0">
              <a:noAutofit/>
            </a:bodyPr>
            <a:lstStyle>
              <a:defPPr>
                <a:defRPr lang="zh-CN"/>
              </a:defPPr>
              <a:lvl1pPr marL="285750" indent="-285750">
                <a:lnSpc>
                  <a:spcPct val="150000"/>
                </a:lnSpc>
                <a:spcAft>
                  <a:spcPts val="300"/>
                </a:spcAft>
                <a:buFont typeface="Arial" panose="020B0604020202020204" pitchFamily="34" charset="0"/>
                <a:buChar char="•"/>
                <a:tabLst>
                  <a:tab pos="1882775" algn="l"/>
                  <a:tab pos="2514600" algn="l"/>
                </a:tabLst>
                <a:defRPr kern="0" spc="200">
                  <a:solidFill>
                    <a:schemeClr val="bg1">
                      <a:lumMod val="95000"/>
                    </a:schemeClr>
                  </a:solidFill>
                  <a:latin typeface="Calibri" panose="020F0502020204030204" pitchFamily="34" charset="0"/>
                  <a:ea typeface="微软雅黑" panose="020B0503020204020204" pitchFamily="34" charset="-122"/>
                </a:defRPr>
              </a:lvl1pPr>
            </a:lstStyle>
            <a:p>
              <a:pPr>
                <a:spcAft>
                  <a:spcPts val="600"/>
                </a:spcAft>
              </a:pPr>
              <a:r>
                <a:rPr lang="en-US" altLang="zh-CN" spc="100" dirty="0"/>
                <a:t>C&amp;</a:t>
              </a:r>
              <a:r>
                <a:rPr lang="en-US" altLang="zh-CN" dirty="0"/>
                <a:t>C</a:t>
              </a:r>
              <a:r>
                <a:rPr lang="zh-CN" altLang="en-US" dirty="0"/>
                <a:t>域名：几万条</a:t>
              </a:r>
              <a:endParaRPr lang="en-US" altLang="zh-CN" dirty="0"/>
            </a:p>
            <a:p>
              <a:pPr>
                <a:spcAft>
                  <a:spcPts val="600"/>
                </a:spcAft>
              </a:pPr>
              <a:r>
                <a:rPr lang="zh-CN" altLang="en-US" dirty="0"/>
                <a:t>钓鱼网站：数十万个</a:t>
              </a:r>
              <a:endParaRPr lang="en-US" altLang="zh-CN" dirty="0"/>
            </a:p>
            <a:p>
              <a:pPr>
                <a:spcAft>
                  <a:spcPts val="600"/>
                </a:spcAft>
              </a:pPr>
              <a:r>
                <a:rPr lang="zh-CN" altLang="en-US" dirty="0">
                  <a:sym typeface="Wingdings" panose="05000000000000000000" pitchFamily="2" charset="2"/>
                </a:rPr>
                <a:t>木马家族变异样本：数万个</a:t>
              </a:r>
              <a:endParaRPr lang="en-US" altLang="zh-CN" dirty="0">
                <a:sym typeface="Wingdings" panose="05000000000000000000" pitchFamily="2" charset="2"/>
              </a:endParaRPr>
            </a:p>
            <a:p>
              <a:pPr>
                <a:spcAft>
                  <a:spcPts val="600"/>
                </a:spcAft>
              </a:pPr>
              <a:r>
                <a:rPr lang="zh-CN" altLang="en-US" dirty="0">
                  <a:sym typeface="Wingdings" panose="05000000000000000000" pitchFamily="2" charset="2"/>
                </a:rPr>
                <a:t>入侵手法</a:t>
              </a:r>
              <a:r>
                <a:rPr lang="en-US" altLang="zh-CN" dirty="0"/>
                <a:t>TTP</a:t>
              </a:r>
              <a:r>
                <a:rPr lang="zh-CN" altLang="en-US" dirty="0"/>
                <a:t>等</a:t>
              </a:r>
              <a:endParaRPr lang="en-US" altLang="zh-CN" dirty="0"/>
            </a:p>
          </p:txBody>
        </p:sp>
        <p:sp>
          <p:nvSpPr>
            <p:cNvPr id="3" name="文本框 2"/>
            <p:cNvSpPr txBox="1"/>
            <p:nvPr/>
          </p:nvSpPr>
          <p:spPr>
            <a:xfrm>
              <a:off x="946583" y="2257708"/>
              <a:ext cx="2877712" cy="523220"/>
            </a:xfrm>
            <a:prstGeom prst="rect">
              <a:avLst/>
            </a:prstGeom>
            <a:noFill/>
          </p:spPr>
          <p:txBody>
            <a:bodyPr wrap="none" rtlCol="0">
              <a:noAutofit/>
            </a:bodyPr>
            <a:lstStyle>
              <a:defPPr>
                <a:defRPr lang="zh-CN"/>
              </a:defPPr>
              <a:lvl1pPr algn="ctr">
                <a:defRPr sz="2800" spc="200">
                  <a:solidFill>
                    <a:schemeClr val="bg1">
                      <a:lumMod val="95000"/>
                    </a:schemeClr>
                  </a:solidFill>
                </a:defRPr>
              </a:lvl1pPr>
            </a:lstStyle>
            <a:p>
              <a:pPr algn="l"/>
              <a:r>
                <a:rPr lang="zh-CN" altLang="en-US" sz="20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每天</a:t>
              </a:r>
              <a:r>
                <a:rPr lang="zh-CN" altLang="en-US" sz="2000" dirty="0" smtClean="0">
                  <a:latin typeface="微软雅黑" panose="020B0503020204020204" pitchFamily="34" charset="-122"/>
                  <a:ea typeface="微软雅黑" panose="020B0503020204020204" pitchFamily="34" charset="-122"/>
                </a:rPr>
                <a:t>新增情报</a:t>
              </a:r>
              <a:r>
                <a:rPr lang="zh-CN" altLang="en-US" sz="20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数量</a:t>
              </a:r>
            </a:p>
          </p:txBody>
        </p:sp>
      </p:grpSp>
      <p:grpSp>
        <p:nvGrpSpPr>
          <p:cNvPr id="11" name="组合 10"/>
          <p:cNvGrpSpPr/>
          <p:nvPr/>
        </p:nvGrpSpPr>
        <p:grpSpPr>
          <a:xfrm>
            <a:off x="4885049" y="3068960"/>
            <a:ext cx="3863415" cy="3168352"/>
            <a:chOff x="4741033" y="2780928"/>
            <a:chExt cx="3863415" cy="3168352"/>
          </a:xfrm>
        </p:grpSpPr>
        <p:sp>
          <p:nvSpPr>
            <p:cNvPr id="8" name="矩形 7"/>
            <p:cNvSpPr/>
            <p:nvPr/>
          </p:nvSpPr>
          <p:spPr>
            <a:xfrm>
              <a:off x="4741033" y="3664188"/>
              <a:ext cx="3863415" cy="2285092"/>
            </a:xfrm>
            <a:prstGeom prst="rect">
              <a:avLst/>
            </a:prstGeom>
            <a:noFill/>
          </p:spPr>
          <p:txBody>
            <a:bodyPr wrap="square" rtlCol="0">
              <a:noAutofit/>
            </a:bodyPr>
            <a:lstStyle/>
            <a:p>
              <a:pPr marL="285750" indent="-285750">
                <a:lnSpc>
                  <a:spcPct val="150000"/>
                </a:lnSpc>
                <a:spcAft>
                  <a:spcPts val="600"/>
                </a:spcAft>
                <a:buFont typeface="Arial" panose="020B0604020202020204" pitchFamily="34" charset="0"/>
                <a:buChar char="•"/>
                <a:tabLst>
                  <a:tab pos="1882775" algn="l"/>
                  <a:tab pos="2514600" algn="l"/>
                </a:tabLst>
              </a:pPr>
              <a:r>
                <a:rPr lang="zh-CN" altLang="en-US" kern="0" spc="200" dirty="0" smtClean="0">
                  <a:solidFill>
                    <a:schemeClr val="bg1">
                      <a:lumMod val="95000"/>
                    </a:schemeClr>
                  </a:solidFill>
                  <a:latin typeface="Calibri" panose="020F0502020204030204" pitchFamily="34" charset="0"/>
                  <a:ea typeface="微软雅黑" panose="020B0503020204020204" pitchFamily="34" charset="-122"/>
                </a:rPr>
                <a:t>极低更新成本的</a:t>
              </a:r>
              <a:r>
                <a:rPr lang="en-US" altLang="zh-CN" kern="0" spc="100" dirty="0" smtClean="0">
                  <a:solidFill>
                    <a:schemeClr val="bg1">
                      <a:lumMod val="95000"/>
                    </a:schemeClr>
                  </a:solidFill>
                  <a:latin typeface="Calibri" panose="020F0502020204030204" pitchFamily="34" charset="0"/>
                  <a:ea typeface="微软雅黑" panose="020B0503020204020204" pitchFamily="34" charset="-122"/>
                </a:rPr>
                <a:t>DG</a:t>
              </a:r>
              <a:r>
                <a:rPr lang="en-US" altLang="zh-CN" kern="0" spc="200" dirty="0" smtClean="0">
                  <a:solidFill>
                    <a:schemeClr val="bg1">
                      <a:lumMod val="95000"/>
                    </a:schemeClr>
                  </a:solidFill>
                  <a:latin typeface="Calibri" panose="020F0502020204030204" pitchFamily="34" charset="0"/>
                  <a:ea typeface="微软雅黑" panose="020B0503020204020204" pitchFamily="34" charset="-122"/>
                </a:rPr>
                <a:t>A</a:t>
              </a:r>
              <a:r>
                <a:rPr lang="zh-CN" altLang="en-US" kern="0" spc="200" dirty="0" smtClean="0">
                  <a:solidFill>
                    <a:schemeClr val="bg1">
                      <a:lumMod val="95000"/>
                    </a:schemeClr>
                  </a:solidFill>
                  <a:latin typeface="Calibri" panose="020F0502020204030204" pitchFamily="34" charset="0"/>
                  <a:ea typeface="微软雅黑" panose="020B0503020204020204" pitchFamily="34" charset="-122"/>
                </a:rPr>
                <a:t>域名判定</a:t>
              </a:r>
              <a:endParaRPr lang="en-US" altLang="zh-CN" kern="0" spc="200" dirty="0">
                <a:solidFill>
                  <a:schemeClr val="bg1">
                    <a:lumMod val="95000"/>
                  </a:schemeClr>
                </a:solidFill>
                <a:latin typeface="Calibri" panose="020F0502020204030204" pitchFamily="34" charset="0"/>
                <a:ea typeface="微软雅黑" panose="020B0503020204020204" pitchFamily="34" charset="-122"/>
              </a:endParaRPr>
            </a:p>
            <a:p>
              <a:pPr marL="285750" indent="-285750">
                <a:lnSpc>
                  <a:spcPct val="150000"/>
                </a:lnSpc>
                <a:spcAft>
                  <a:spcPts val="600"/>
                </a:spcAft>
                <a:buFont typeface="Arial" panose="020B0604020202020204" pitchFamily="34" charset="0"/>
                <a:buChar char="•"/>
                <a:tabLst>
                  <a:tab pos="1882775" algn="l"/>
                  <a:tab pos="2514600" algn="l"/>
                </a:tabLst>
              </a:pPr>
              <a:r>
                <a:rPr lang="zh-CN" altLang="en-US" kern="0" spc="200" dirty="0">
                  <a:solidFill>
                    <a:schemeClr val="bg1">
                      <a:lumMod val="95000"/>
                    </a:schemeClr>
                  </a:solidFill>
                  <a:latin typeface="Calibri" panose="020F0502020204030204" pitchFamily="34" charset="0"/>
                  <a:ea typeface="微软雅黑" panose="020B0503020204020204" pitchFamily="34" charset="-122"/>
                </a:rPr>
                <a:t>域名与网页内容协同发现钓鱼</a:t>
              </a:r>
              <a:endParaRPr lang="en-US" altLang="zh-CN" kern="0" spc="200" dirty="0">
                <a:solidFill>
                  <a:schemeClr val="bg1">
                    <a:lumMod val="95000"/>
                  </a:schemeClr>
                </a:solidFill>
                <a:latin typeface="Calibri" panose="020F0502020204030204" pitchFamily="34" charset="0"/>
                <a:ea typeface="微软雅黑" panose="020B0503020204020204" pitchFamily="34" charset="-122"/>
              </a:endParaRPr>
            </a:p>
            <a:p>
              <a:pPr marL="285750" indent="-285750">
                <a:lnSpc>
                  <a:spcPct val="150000"/>
                </a:lnSpc>
                <a:spcAft>
                  <a:spcPts val="600"/>
                </a:spcAft>
                <a:buFont typeface="Arial" panose="020B0604020202020204" pitchFamily="34" charset="0"/>
                <a:buChar char="•"/>
                <a:tabLst>
                  <a:tab pos="1882775" algn="l"/>
                  <a:tab pos="2514600" algn="l"/>
                </a:tabLst>
              </a:pPr>
              <a:r>
                <a:rPr lang="zh-CN" altLang="en-US" kern="0" spc="200" dirty="0" smtClean="0">
                  <a:solidFill>
                    <a:schemeClr val="bg1">
                      <a:lumMod val="95000"/>
                    </a:schemeClr>
                  </a:solidFill>
                  <a:latin typeface="Calibri" panose="020F0502020204030204" pitchFamily="34" charset="0"/>
                  <a:ea typeface="微软雅黑" panose="020B0503020204020204" pitchFamily="34" charset="-122"/>
                </a:rPr>
                <a:t>木马家族同源变种预测识别</a:t>
              </a:r>
              <a:endParaRPr lang="en-US" altLang="zh-CN" kern="0" spc="200" dirty="0" smtClean="0">
                <a:solidFill>
                  <a:schemeClr val="bg1">
                    <a:lumMod val="95000"/>
                  </a:schemeClr>
                </a:solidFill>
                <a:latin typeface="Calibri" panose="020F0502020204030204" pitchFamily="34" charset="0"/>
                <a:ea typeface="微软雅黑" panose="020B0503020204020204" pitchFamily="34" charset="-122"/>
              </a:endParaRPr>
            </a:p>
            <a:p>
              <a:pPr marL="285750" indent="-285750">
                <a:lnSpc>
                  <a:spcPct val="150000"/>
                </a:lnSpc>
                <a:spcAft>
                  <a:spcPts val="600"/>
                </a:spcAft>
                <a:buFont typeface="Arial" panose="020B0604020202020204" pitchFamily="34" charset="0"/>
                <a:buChar char="•"/>
                <a:tabLst>
                  <a:tab pos="1882775" algn="l"/>
                  <a:tab pos="2514600" algn="l"/>
                </a:tabLst>
              </a:pPr>
              <a:r>
                <a:rPr lang="zh-CN" altLang="en-US" kern="0" spc="200" dirty="0" smtClean="0">
                  <a:solidFill>
                    <a:schemeClr val="bg1">
                      <a:lumMod val="95000"/>
                    </a:schemeClr>
                  </a:solidFill>
                  <a:latin typeface="Calibri" panose="020F0502020204030204" pitchFamily="34" charset="0"/>
                  <a:ea typeface="微软雅黑" panose="020B0503020204020204" pitchFamily="34" charset="-122"/>
                </a:rPr>
                <a:t>异常行为分析</a:t>
              </a:r>
              <a:endParaRPr lang="zh-CN" altLang="en-US" kern="0" spc="200" dirty="0">
                <a:solidFill>
                  <a:schemeClr val="bg1">
                    <a:lumMod val="95000"/>
                  </a:schemeClr>
                </a:solidFill>
                <a:latin typeface="Calibri" panose="020F0502020204030204" pitchFamily="34" charset="0"/>
                <a:ea typeface="微软雅黑" panose="020B0503020204020204" pitchFamily="34" charset="-122"/>
              </a:endParaRPr>
            </a:p>
          </p:txBody>
        </p:sp>
        <p:sp>
          <p:nvSpPr>
            <p:cNvPr id="10" name="文本框 9"/>
            <p:cNvSpPr txBox="1"/>
            <p:nvPr/>
          </p:nvSpPr>
          <p:spPr>
            <a:xfrm>
              <a:off x="4932040" y="2780928"/>
              <a:ext cx="2877712" cy="523220"/>
            </a:xfrm>
            <a:prstGeom prst="rect">
              <a:avLst/>
            </a:prstGeom>
            <a:noFill/>
          </p:spPr>
          <p:txBody>
            <a:bodyPr wrap="none" rtlCol="0">
              <a:noAutofit/>
            </a:bodyPr>
            <a:lstStyle>
              <a:defPPr>
                <a:defRPr lang="zh-CN"/>
              </a:defPPr>
              <a:lvl1pPr>
                <a:defRPr sz="2000" spc="200">
                  <a:solidFill>
                    <a:schemeClr val="bg1">
                      <a:lumMod val="9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defRPr>
              </a:lvl1pPr>
            </a:lstStyle>
            <a:p>
              <a:r>
                <a:rPr lang="zh-CN" altLang="en-US" dirty="0" smtClean="0"/>
                <a:t>使用机器学习引擎</a:t>
              </a:r>
              <a:endParaRPr lang="zh-CN" alt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4268045965"/>
      </p:ext>
    </p:extLst>
  </p:cSld>
  <p:clrMapOvr>
    <a:masterClrMapping/>
  </p:clrMapOvr>
  <p:transition spd="slow">
    <p:fade thruBlk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/>
          <p:cNvSpPr txBox="1"/>
          <p:nvPr/>
        </p:nvSpPr>
        <p:spPr>
          <a:xfrm>
            <a:off x="971600" y="980728"/>
            <a:ext cx="7200800" cy="523220"/>
          </a:xfrm>
          <a:prstGeom prst="rect">
            <a:avLst/>
          </a:prstGeom>
          <a:noFill/>
        </p:spPr>
        <p:txBody>
          <a:bodyPr wrap="none" rtlCol="0">
            <a:noAutofit/>
          </a:bodyPr>
          <a:lstStyle>
            <a:defPPr>
              <a:defRPr lang="zh-CN"/>
            </a:defPPr>
            <a:lvl1pPr algn="ctr">
              <a:defRPr sz="2400" spc="28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 smtClean="0"/>
              <a:t>分布式前置机器学习引擎的实现</a:t>
            </a:r>
            <a:endParaRPr lang="zh-CN" altLang="en-US" dirty="0"/>
          </a:p>
        </p:txBody>
      </p:sp>
      <p:grpSp>
        <p:nvGrpSpPr>
          <p:cNvPr id="13" name="组合 12"/>
          <p:cNvGrpSpPr/>
          <p:nvPr/>
        </p:nvGrpSpPr>
        <p:grpSpPr>
          <a:xfrm>
            <a:off x="1115616" y="2708920"/>
            <a:ext cx="7632848" cy="3888432"/>
            <a:chOff x="1115616" y="2708920"/>
            <a:chExt cx="7632848" cy="3888432"/>
          </a:xfrm>
        </p:grpSpPr>
        <p:grpSp>
          <p:nvGrpSpPr>
            <p:cNvPr id="12" name="组合 11"/>
            <p:cNvGrpSpPr/>
            <p:nvPr/>
          </p:nvGrpSpPr>
          <p:grpSpPr>
            <a:xfrm>
              <a:off x="1115616" y="3573016"/>
              <a:ext cx="7632848" cy="3024336"/>
              <a:chOff x="1115616" y="3573016"/>
              <a:chExt cx="7632848" cy="3024336"/>
            </a:xfrm>
          </p:grpSpPr>
          <p:sp>
            <p:nvSpPr>
              <p:cNvPr id="3" name="文本框 2"/>
              <p:cNvSpPr txBox="1"/>
              <p:nvPr/>
            </p:nvSpPr>
            <p:spPr>
              <a:xfrm>
                <a:off x="1115616" y="3573016"/>
                <a:ext cx="2592288" cy="3024336"/>
              </a:xfrm>
              <a:prstGeom prst="rect">
                <a:avLst/>
              </a:prstGeom>
              <a:noFill/>
            </p:spPr>
            <p:txBody>
              <a:bodyPr wrap="square" rtlCol="0">
                <a:noAutofit/>
              </a:bodyPr>
              <a:lstStyle/>
              <a:p>
                <a:pPr marL="285750" indent="-285750">
                  <a:lnSpc>
                    <a:spcPct val="150000"/>
                  </a:lnSpc>
                  <a:spcAft>
                    <a:spcPts val="600"/>
                  </a:spcAft>
                  <a:buFont typeface="Arial" panose="020B0604020202020204" pitchFamily="34" charset="0"/>
                  <a:buChar char="•"/>
                  <a:tabLst>
                    <a:tab pos="1882775" algn="l"/>
                    <a:tab pos="2514600" algn="l"/>
                  </a:tabLst>
                </a:pPr>
                <a:r>
                  <a:rPr lang="zh-CN" altLang="en-US" sz="2000" kern="0" spc="200" dirty="0" smtClean="0">
                    <a:solidFill>
                      <a:schemeClr val="bg1">
                        <a:lumMod val="9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轻量化</a:t>
                </a:r>
                <a:endParaRPr lang="en-US" altLang="zh-CN" sz="2000" kern="0" spc="200" dirty="0" smtClean="0">
                  <a:solidFill>
                    <a:schemeClr val="bg1">
                      <a:lumMod val="9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pPr marL="285750" indent="-285750">
                  <a:lnSpc>
                    <a:spcPct val="150000"/>
                  </a:lnSpc>
                  <a:spcAft>
                    <a:spcPts val="600"/>
                  </a:spcAft>
                  <a:buFont typeface="Arial" panose="020B0604020202020204" pitchFamily="34" charset="0"/>
                  <a:buChar char="•"/>
                  <a:tabLst>
                    <a:tab pos="1882775" algn="l"/>
                    <a:tab pos="2514600" algn="l"/>
                  </a:tabLst>
                </a:pPr>
                <a:r>
                  <a:rPr lang="zh-CN" altLang="en-US" sz="2000" kern="0" spc="200" dirty="0" smtClean="0">
                    <a:solidFill>
                      <a:schemeClr val="bg1">
                        <a:lumMod val="9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场景针对性</a:t>
                </a:r>
                <a:endParaRPr lang="en-US" altLang="zh-CN" sz="2000" kern="0" spc="200" dirty="0" smtClean="0">
                  <a:solidFill>
                    <a:schemeClr val="bg1">
                      <a:lumMod val="9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pPr marL="285750" indent="-285750">
                  <a:lnSpc>
                    <a:spcPct val="150000"/>
                  </a:lnSpc>
                  <a:spcAft>
                    <a:spcPts val="600"/>
                  </a:spcAft>
                  <a:buFont typeface="Arial" panose="020B0604020202020204" pitchFamily="34" charset="0"/>
                  <a:buChar char="•"/>
                  <a:tabLst>
                    <a:tab pos="1882775" algn="l"/>
                    <a:tab pos="2514600" algn="l"/>
                  </a:tabLst>
                </a:pPr>
                <a:r>
                  <a:rPr lang="zh-CN" altLang="en-US" sz="2000" kern="0" spc="200" dirty="0" smtClean="0">
                    <a:solidFill>
                      <a:schemeClr val="bg1">
                        <a:lumMod val="9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sym typeface="Wingdings" panose="05000000000000000000" pitchFamily="2" charset="2"/>
                  </a:rPr>
                  <a:t>高性能</a:t>
                </a:r>
                <a:endParaRPr lang="en-US" altLang="zh-CN" sz="2000" kern="0" spc="200" dirty="0" smtClean="0">
                  <a:solidFill>
                    <a:schemeClr val="bg1">
                      <a:lumMod val="9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Wingdings" panose="05000000000000000000" pitchFamily="2" charset="2"/>
                </a:endParaRPr>
              </a:p>
              <a:p>
                <a:pPr marL="285750" indent="-285750">
                  <a:lnSpc>
                    <a:spcPct val="150000"/>
                  </a:lnSpc>
                  <a:spcAft>
                    <a:spcPts val="600"/>
                  </a:spcAft>
                  <a:buFont typeface="Arial" panose="020B0604020202020204" pitchFamily="34" charset="0"/>
                  <a:buChar char="•"/>
                  <a:tabLst>
                    <a:tab pos="1882775" algn="l"/>
                    <a:tab pos="2514600" algn="l"/>
                  </a:tabLst>
                </a:pPr>
                <a:r>
                  <a:rPr lang="zh-CN" altLang="en-US" sz="2000" kern="0" spc="200" dirty="0" smtClean="0">
                    <a:solidFill>
                      <a:schemeClr val="bg1">
                        <a:lumMod val="9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产品级稳定</a:t>
                </a:r>
                <a:endParaRPr lang="en-US" altLang="zh-CN" sz="2000" kern="0" spc="200" dirty="0" smtClean="0">
                  <a:solidFill>
                    <a:schemeClr val="bg1">
                      <a:lumMod val="9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pPr marL="285750" indent="-285750">
                  <a:lnSpc>
                    <a:spcPct val="150000"/>
                  </a:lnSpc>
                  <a:spcAft>
                    <a:spcPts val="600"/>
                  </a:spcAft>
                  <a:buFont typeface="Arial" panose="020B0604020202020204" pitchFamily="34" charset="0"/>
                  <a:buChar char="•"/>
                  <a:tabLst>
                    <a:tab pos="1882775" algn="l"/>
                    <a:tab pos="2514600" algn="l"/>
                  </a:tabLst>
                </a:pPr>
                <a:r>
                  <a:rPr lang="zh-CN" altLang="en-US" sz="2000" kern="0" spc="200" dirty="0" smtClean="0">
                    <a:solidFill>
                      <a:schemeClr val="bg1">
                        <a:lumMod val="9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改进的响应速度</a:t>
                </a:r>
                <a:endParaRPr lang="en-US" altLang="zh-CN" sz="2000" kern="0" spc="200" dirty="0" smtClean="0">
                  <a:solidFill>
                    <a:schemeClr val="bg1">
                      <a:lumMod val="9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2" name="矩形 1"/>
              <p:cNvSpPr/>
              <p:nvPr/>
            </p:nvSpPr>
            <p:spPr>
              <a:xfrm>
                <a:off x="4860032" y="3573016"/>
                <a:ext cx="3888432" cy="3024336"/>
              </a:xfrm>
              <a:prstGeom prst="rect">
                <a:avLst/>
              </a:prstGeom>
              <a:noFill/>
            </p:spPr>
            <p:txBody>
              <a:bodyPr wrap="square" rtlCol="0">
                <a:noAutofit/>
              </a:bodyPr>
              <a:lstStyle/>
              <a:p>
                <a:pPr marL="285750" indent="-285750">
                  <a:lnSpc>
                    <a:spcPct val="150000"/>
                  </a:lnSpc>
                  <a:spcAft>
                    <a:spcPts val="600"/>
                  </a:spcAft>
                  <a:buFont typeface="Arial" panose="020B0604020202020204" pitchFamily="34" charset="0"/>
                  <a:buChar char="•"/>
                  <a:tabLst>
                    <a:tab pos="1882775" algn="l"/>
                    <a:tab pos="2514600" algn="l"/>
                  </a:tabLst>
                </a:pPr>
                <a:r>
                  <a:rPr lang="zh-CN" altLang="en-US" sz="2000" kern="0" spc="200" dirty="0" smtClean="0">
                    <a:solidFill>
                      <a:schemeClr val="bg1">
                        <a:lumMod val="9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sym typeface="Wingdings" panose="05000000000000000000" pitchFamily="2" charset="2"/>
                  </a:rPr>
                  <a:t>体积</a:t>
                </a:r>
                <a:r>
                  <a:rPr lang="zh-CN" altLang="en-US" sz="2000" kern="0" spc="200" dirty="0">
                    <a:solidFill>
                      <a:schemeClr val="bg1">
                        <a:lumMod val="9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sym typeface="Wingdings" panose="05000000000000000000" pitchFamily="2" charset="2"/>
                  </a:rPr>
                  <a:t>大</a:t>
                </a:r>
                <a:endParaRPr lang="en-US" altLang="zh-CN" sz="2000" kern="0" spc="200" dirty="0">
                  <a:solidFill>
                    <a:schemeClr val="bg1">
                      <a:lumMod val="9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pPr marL="285750" indent="-285750">
                  <a:lnSpc>
                    <a:spcPct val="150000"/>
                  </a:lnSpc>
                  <a:spcAft>
                    <a:spcPts val="600"/>
                  </a:spcAft>
                  <a:buFont typeface="Arial" panose="020B0604020202020204" pitchFamily="34" charset="0"/>
                  <a:buChar char="•"/>
                  <a:tabLst>
                    <a:tab pos="1882775" algn="l"/>
                    <a:tab pos="2514600" algn="l"/>
                  </a:tabLst>
                </a:pPr>
                <a:r>
                  <a:rPr lang="zh-CN" altLang="en-US" sz="2000" kern="0" spc="200" dirty="0" smtClean="0">
                    <a:solidFill>
                      <a:schemeClr val="bg1">
                        <a:lumMod val="9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sym typeface="Wingdings" panose="05000000000000000000" pitchFamily="2" charset="2"/>
                  </a:rPr>
                  <a:t>只有</a:t>
                </a:r>
                <a:r>
                  <a:rPr lang="zh-CN" altLang="en-US" sz="2000" kern="0" spc="200" dirty="0">
                    <a:solidFill>
                      <a:schemeClr val="bg1">
                        <a:lumMod val="9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sym typeface="Wingdings" panose="05000000000000000000" pitchFamily="2" charset="2"/>
                  </a:rPr>
                  <a:t>通用算法实现</a:t>
                </a:r>
                <a:endParaRPr lang="en-US" altLang="zh-CN" sz="2000" kern="0" spc="200" dirty="0">
                  <a:solidFill>
                    <a:schemeClr val="bg1">
                      <a:lumMod val="9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Wingdings" panose="05000000000000000000" pitchFamily="2" charset="2"/>
                </a:endParaRPr>
              </a:p>
              <a:p>
                <a:pPr marL="285750" indent="-285750">
                  <a:lnSpc>
                    <a:spcPct val="150000"/>
                  </a:lnSpc>
                  <a:spcAft>
                    <a:spcPts val="600"/>
                  </a:spcAft>
                  <a:buFont typeface="Arial" panose="020B0604020202020204" pitchFamily="34" charset="0"/>
                  <a:buChar char="•"/>
                  <a:tabLst>
                    <a:tab pos="1882775" algn="l"/>
                    <a:tab pos="2514600" algn="l"/>
                  </a:tabLst>
                </a:pPr>
                <a:r>
                  <a:rPr lang="zh-CN" altLang="en-US" sz="2000" kern="0" spc="200" dirty="0" smtClean="0">
                    <a:solidFill>
                      <a:schemeClr val="bg1">
                        <a:lumMod val="9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sym typeface="Wingdings" panose="05000000000000000000" pitchFamily="2" charset="2"/>
                  </a:rPr>
                  <a:t>实现性能</a:t>
                </a:r>
                <a:r>
                  <a:rPr lang="zh-CN" altLang="en-US" sz="2000" kern="0" spc="200" dirty="0">
                    <a:solidFill>
                      <a:schemeClr val="bg1">
                        <a:lumMod val="9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sym typeface="Wingdings" panose="05000000000000000000" pitchFamily="2" charset="2"/>
                  </a:rPr>
                  <a:t>难以</a:t>
                </a:r>
                <a:r>
                  <a:rPr lang="zh-CN" altLang="en-US" sz="2000" kern="0" spc="200" dirty="0" smtClean="0">
                    <a:solidFill>
                      <a:schemeClr val="bg1">
                        <a:lumMod val="9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sym typeface="Wingdings" panose="05000000000000000000" pitchFamily="2" charset="2"/>
                  </a:rPr>
                  <a:t>接受</a:t>
                </a:r>
                <a:endParaRPr lang="en-US" altLang="zh-CN" sz="2000" kern="0" spc="200" dirty="0" smtClean="0">
                  <a:solidFill>
                    <a:schemeClr val="bg1">
                      <a:lumMod val="9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Wingdings" panose="05000000000000000000" pitchFamily="2" charset="2"/>
                </a:endParaRPr>
              </a:p>
              <a:p>
                <a:pPr marL="285750" indent="-285750">
                  <a:lnSpc>
                    <a:spcPct val="150000"/>
                  </a:lnSpc>
                  <a:spcAft>
                    <a:spcPts val="600"/>
                  </a:spcAft>
                  <a:buFont typeface="Arial" panose="020B0604020202020204" pitchFamily="34" charset="0"/>
                  <a:buChar char="•"/>
                  <a:tabLst>
                    <a:tab pos="1882775" algn="l"/>
                    <a:tab pos="2514600" algn="l"/>
                  </a:tabLst>
                </a:pPr>
                <a:r>
                  <a:rPr lang="zh-CN" altLang="en-US" sz="2000" kern="0" spc="200" dirty="0" smtClean="0">
                    <a:solidFill>
                      <a:schemeClr val="bg1">
                        <a:lumMod val="9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sym typeface="Wingdings" panose="05000000000000000000" pitchFamily="2" charset="2"/>
                  </a:rPr>
                  <a:t>各种</a:t>
                </a:r>
                <a:r>
                  <a:rPr lang="en-US" altLang="zh-CN" sz="2000" kern="0" dirty="0" smtClean="0">
                    <a:solidFill>
                      <a:schemeClr val="bg1">
                        <a:lumMod val="9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sym typeface="Wingdings" panose="05000000000000000000" pitchFamily="2" charset="2"/>
                  </a:rPr>
                  <a:t>bu</a:t>
                </a:r>
                <a:r>
                  <a:rPr lang="en-US" altLang="zh-CN" sz="2000" kern="0" spc="200" dirty="0" smtClean="0">
                    <a:solidFill>
                      <a:schemeClr val="bg1">
                        <a:lumMod val="9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sym typeface="Wingdings" panose="05000000000000000000" pitchFamily="2" charset="2"/>
                  </a:rPr>
                  <a:t>g</a:t>
                </a:r>
                <a:r>
                  <a:rPr lang="zh-CN" altLang="en-US" sz="2000" kern="0" spc="200" dirty="0" smtClean="0">
                    <a:solidFill>
                      <a:schemeClr val="bg1">
                        <a:lumMod val="9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sym typeface="Wingdings" panose="05000000000000000000" pitchFamily="2" charset="2"/>
                  </a:rPr>
                  <a:t>和功能</a:t>
                </a:r>
                <a:r>
                  <a:rPr lang="zh-CN" altLang="en-US" sz="2000" kern="0" spc="200" dirty="0">
                    <a:solidFill>
                      <a:schemeClr val="bg1">
                        <a:lumMod val="9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sym typeface="Wingdings" panose="05000000000000000000" pitchFamily="2" charset="2"/>
                  </a:rPr>
                  <a:t>变更</a:t>
                </a:r>
                <a:endParaRPr lang="en-US" altLang="zh-CN" sz="2000" kern="0" spc="200" dirty="0" smtClean="0">
                  <a:solidFill>
                    <a:schemeClr val="bg1">
                      <a:lumMod val="9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Wingdings" panose="05000000000000000000" pitchFamily="2" charset="2"/>
                </a:endParaRPr>
              </a:p>
              <a:p>
                <a:pPr marL="285750" indent="-285750">
                  <a:lnSpc>
                    <a:spcPct val="150000"/>
                  </a:lnSpc>
                  <a:spcAft>
                    <a:spcPts val="600"/>
                  </a:spcAft>
                  <a:buFont typeface="Arial" panose="020B0604020202020204" pitchFamily="34" charset="0"/>
                  <a:buChar char="•"/>
                  <a:tabLst>
                    <a:tab pos="1882775" algn="l"/>
                    <a:tab pos="2514600" algn="l"/>
                  </a:tabLst>
                </a:pPr>
                <a:r>
                  <a:rPr lang="zh-CN" altLang="en-US" sz="2000" kern="0" spc="200" dirty="0" smtClean="0">
                    <a:solidFill>
                      <a:schemeClr val="bg1">
                        <a:lumMod val="9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sym typeface="Wingdings" panose="05000000000000000000" pitchFamily="2" charset="2"/>
                  </a:rPr>
                  <a:t>完全不可控</a:t>
                </a:r>
                <a:endParaRPr lang="en-US" altLang="zh-CN" sz="2000" kern="0" spc="200" dirty="0">
                  <a:solidFill>
                    <a:schemeClr val="bg1">
                      <a:lumMod val="9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Wingdings" panose="05000000000000000000" pitchFamily="2" charset="2"/>
                </a:endParaRPr>
              </a:p>
            </p:txBody>
          </p:sp>
        </p:grpSp>
        <p:grpSp>
          <p:nvGrpSpPr>
            <p:cNvPr id="11" name="组合 10"/>
            <p:cNvGrpSpPr/>
            <p:nvPr/>
          </p:nvGrpSpPr>
          <p:grpSpPr>
            <a:xfrm>
              <a:off x="1115616" y="2708920"/>
              <a:ext cx="6768752" cy="497892"/>
              <a:chOff x="1115616" y="2708920"/>
              <a:chExt cx="6768752" cy="497892"/>
            </a:xfrm>
          </p:grpSpPr>
          <p:sp>
            <p:nvSpPr>
              <p:cNvPr id="4" name="文本框 3"/>
              <p:cNvSpPr txBox="1"/>
              <p:nvPr/>
            </p:nvSpPr>
            <p:spPr>
              <a:xfrm>
                <a:off x="1115616" y="2708920"/>
                <a:ext cx="748923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zh-CN" altLang="en-US" sz="2000" spc="200" dirty="0" smtClean="0">
                    <a:solidFill>
                      <a:schemeClr val="bg1">
                        <a:lumMod val="85000"/>
                      </a:schemeClr>
                    </a:solidFill>
                    <a:latin typeface="+mj-ea"/>
                    <a:ea typeface="+mj-ea"/>
                  </a:rPr>
                  <a:t>需求</a:t>
                </a:r>
                <a:endParaRPr lang="zh-CN" altLang="en-US" sz="2000" spc="200" dirty="0">
                  <a:solidFill>
                    <a:schemeClr val="bg1">
                      <a:lumMod val="85000"/>
                    </a:schemeClr>
                  </a:solidFill>
                  <a:latin typeface="+mj-ea"/>
                  <a:ea typeface="+mj-ea"/>
                </a:endParaRPr>
              </a:p>
            </p:txBody>
          </p:sp>
          <p:sp>
            <p:nvSpPr>
              <p:cNvPr id="7" name="文本框 6"/>
              <p:cNvSpPr txBox="1"/>
              <p:nvPr/>
            </p:nvSpPr>
            <p:spPr>
              <a:xfrm>
                <a:off x="4860032" y="2708920"/>
                <a:ext cx="2723823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zh-CN" altLang="en-US" sz="2000" spc="200" dirty="0" smtClean="0">
                    <a:solidFill>
                      <a:schemeClr val="bg1">
                        <a:lumMod val="85000"/>
                      </a:schemeClr>
                    </a:solidFill>
                    <a:latin typeface="+mj-ea"/>
                    <a:ea typeface="+mj-ea"/>
                  </a:rPr>
                  <a:t>开源？太多工程难点</a:t>
                </a:r>
                <a:endParaRPr lang="zh-CN" altLang="en-US" sz="2000" spc="200" dirty="0">
                  <a:solidFill>
                    <a:schemeClr val="bg1">
                      <a:lumMod val="85000"/>
                    </a:schemeClr>
                  </a:solidFill>
                  <a:latin typeface="+mj-ea"/>
                  <a:ea typeface="+mj-ea"/>
                </a:endParaRPr>
              </a:p>
            </p:txBody>
          </p:sp>
          <p:cxnSp>
            <p:nvCxnSpPr>
              <p:cNvPr id="8" name="直接连接符 7"/>
              <p:cNvCxnSpPr/>
              <p:nvPr/>
            </p:nvCxnSpPr>
            <p:spPr>
              <a:xfrm>
                <a:off x="1187624" y="3206812"/>
                <a:ext cx="2232248" cy="0"/>
              </a:xfrm>
              <a:prstGeom prst="line">
                <a:avLst/>
              </a:prstGeom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" name="直接连接符 8"/>
              <p:cNvCxnSpPr/>
              <p:nvPr/>
            </p:nvCxnSpPr>
            <p:spPr>
              <a:xfrm>
                <a:off x="4932040" y="3206812"/>
                <a:ext cx="2952328" cy="0"/>
              </a:xfrm>
              <a:prstGeom prst="line">
                <a:avLst/>
              </a:prstGeom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1793933244"/>
      </p:ext>
    </p:extLst>
  </p:cSld>
  <p:clrMapOvr>
    <a:masterClrMapping/>
  </p:clrMapOvr>
  <p:transition spd="slow">
    <p:fade thruBlk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/>
          <p:cNvSpPr txBox="1"/>
          <p:nvPr/>
        </p:nvSpPr>
        <p:spPr>
          <a:xfrm>
            <a:off x="971600" y="980728"/>
            <a:ext cx="7200800" cy="523220"/>
          </a:xfrm>
          <a:prstGeom prst="rect">
            <a:avLst/>
          </a:prstGeom>
          <a:noFill/>
        </p:spPr>
        <p:txBody>
          <a:bodyPr wrap="none" rtlCol="0">
            <a:noAutofit/>
          </a:bodyPr>
          <a:lstStyle>
            <a:defPPr>
              <a:defRPr lang="zh-CN"/>
            </a:defPPr>
            <a:lvl1pPr algn="ctr">
              <a:defRPr sz="2400" spc="28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en-US" altLang="zh-CN" dirty="0"/>
              <a:t>STIX</a:t>
            </a:r>
            <a:r>
              <a:rPr lang="zh-CN" altLang="en-US" dirty="0"/>
              <a:t>速查卡 </a:t>
            </a:r>
            <a:r>
              <a:rPr lang="en-US" altLang="zh-CN" dirty="0"/>
              <a:t>- </a:t>
            </a:r>
            <a:r>
              <a:rPr lang="zh-CN" altLang="en-US" dirty="0"/>
              <a:t>展台</a:t>
            </a:r>
            <a:r>
              <a:rPr lang="en-US" altLang="zh-CN" dirty="0"/>
              <a:t>B6</a:t>
            </a:r>
            <a:r>
              <a:rPr lang="zh-CN" altLang="en-US" dirty="0"/>
              <a:t>免费领取</a:t>
            </a:r>
          </a:p>
        </p:txBody>
      </p:sp>
      <p:grpSp>
        <p:nvGrpSpPr>
          <p:cNvPr id="16" name="组合 15"/>
          <p:cNvGrpSpPr/>
          <p:nvPr/>
        </p:nvGrpSpPr>
        <p:grpSpPr>
          <a:xfrm>
            <a:off x="1619670" y="1964415"/>
            <a:ext cx="5918582" cy="4632937"/>
            <a:chOff x="1619670" y="1964415"/>
            <a:chExt cx="5918582" cy="4632937"/>
          </a:xfrm>
        </p:grpSpPr>
        <p:pic>
          <p:nvPicPr>
            <p:cNvPr id="7" name="图片 6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619670" y="5094202"/>
              <a:ext cx="1503149" cy="1503149"/>
            </a:xfrm>
            <a:prstGeom prst="rect">
              <a:avLst/>
            </a:prstGeom>
          </p:spPr>
        </p:pic>
        <p:pic>
          <p:nvPicPr>
            <p:cNvPr id="8" name="图片 7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619671" y="3529309"/>
              <a:ext cx="1503149" cy="1503149"/>
            </a:xfrm>
            <a:prstGeom prst="rect">
              <a:avLst/>
            </a:prstGeom>
          </p:spPr>
        </p:pic>
        <p:pic>
          <p:nvPicPr>
            <p:cNvPr id="9" name="图片 8"/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619672" y="1964416"/>
              <a:ext cx="1503149" cy="1503149"/>
            </a:xfrm>
            <a:prstGeom prst="rect">
              <a:avLst/>
            </a:prstGeom>
          </p:spPr>
        </p:pic>
        <p:pic>
          <p:nvPicPr>
            <p:cNvPr id="10" name="图片 9"/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820423" y="1964415"/>
              <a:ext cx="1503149" cy="1503149"/>
            </a:xfrm>
            <a:prstGeom prst="rect">
              <a:avLst/>
            </a:prstGeom>
          </p:spPr>
        </p:pic>
        <p:pic>
          <p:nvPicPr>
            <p:cNvPr id="11" name="图片 10"/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820422" y="5094202"/>
              <a:ext cx="1503149" cy="1503149"/>
            </a:xfrm>
            <a:prstGeom prst="rect">
              <a:avLst/>
            </a:prstGeom>
          </p:spPr>
        </p:pic>
        <p:pic>
          <p:nvPicPr>
            <p:cNvPr id="12" name="图片 11"/>
            <p:cNvPicPr>
              <a:picLocks noChangeAspect="1"/>
            </p:cNvPicPr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021174" y="1964417"/>
              <a:ext cx="1503149" cy="1503149"/>
            </a:xfrm>
            <a:prstGeom prst="rect">
              <a:avLst/>
            </a:prstGeom>
          </p:spPr>
        </p:pic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8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015157" y="3529310"/>
              <a:ext cx="1503149" cy="1503149"/>
            </a:xfrm>
            <a:prstGeom prst="rect">
              <a:avLst/>
            </a:prstGeom>
          </p:spPr>
        </p:pic>
        <p:pic>
          <p:nvPicPr>
            <p:cNvPr id="14" name="图片 13"/>
            <p:cNvPicPr>
              <a:picLocks noChangeAspect="1"/>
            </p:cNvPicPr>
            <p:nvPr/>
          </p:nvPicPr>
          <p:blipFill>
            <a:blip r:embed="rId9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035103" y="5094203"/>
              <a:ext cx="1503149" cy="1503149"/>
            </a:xfrm>
            <a:prstGeom prst="rect">
              <a:avLst/>
            </a:prstGeom>
          </p:spPr>
        </p:pic>
        <p:pic>
          <p:nvPicPr>
            <p:cNvPr id="15" name="图片 14"/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4061782" y="3962337"/>
              <a:ext cx="1014413" cy="38576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330060954"/>
      </p:ext>
    </p:extLst>
  </p:cSld>
  <p:clrMapOvr>
    <a:masterClrMapping/>
  </p:clrMapOvr>
  <p:transition spd="slow">
    <p:fade thruBlk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1" presetClass="entr" presetSubtype="4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4)">
                                      <p:cBhvr>
                                        <p:cTn id="11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组合 8"/>
          <p:cNvGrpSpPr/>
          <p:nvPr/>
        </p:nvGrpSpPr>
        <p:grpSpPr>
          <a:xfrm>
            <a:off x="611560" y="2132856"/>
            <a:ext cx="7920880" cy="2436078"/>
            <a:chOff x="611560" y="2348880"/>
            <a:chExt cx="7920880" cy="2436078"/>
          </a:xfrm>
        </p:grpSpPr>
        <p:sp>
          <p:nvSpPr>
            <p:cNvPr id="6" name="矩形 5"/>
            <p:cNvSpPr/>
            <p:nvPr/>
          </p:nvSpPr>
          <p:spPr>
            <a:xfrm>
              <a:off x="611560" y="2348880"/>
              <a:ext cx="7920880" cy="1296144"/>
            </a:xfrm>
            <a:prstGeom prst="rect">
              <a:avLst/>
            </a:prstGeom>
          </p:spPr>
          <p:txBody>
            <a:bodyPr wrap="square">
              <a:noAutofit/>
            </a:bodyPr>
            <a:lstStyle/>
            <a:p>
              <a:pPr algn="ctr">
                <a:spcAft>
                  <a:spcPts val="1200"/>
                </a:spcAft>
              </a:pPr>
              <a:r>
                <a:rPr lang="zh-CN" altLang="en-US" sz="2800" spc="300" dirty="0">
                  <a:solidFill>
                    <a:schemeClr val="bg1">
                      <a:lumMod val="9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分布式前置机器</a:t>
              </a:r>
              <a:r>
                <a:rPr lang="zh-CN" altLang="en-US" sz="2800" spc="300" dirty="0" smtClean="0">
                  <a:solidFill>
                    <a:schemeClr val="bg1">
                      <a:lumMod val="9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学习</a:t>
              </a:r>
              <a:endParaRPr lang="en-US" altLang="zh-CN" sz="2800" spc="300" dirty="0" smtClean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algn="ctr">
                <a:spcAft>
                  <a:spcPts val="1200"/>
                </a:spcAft>
              </a:pPr>
              <a:r>
                <a:rPr lang="zh-CN" altLang="en-US" sz="2800" spc="300" dirty="0" smtClean="0">
                  <a:solidFill>
                    <a:schemeClr val="bg1">
                      <a:lumMod val="9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在</a:t>
              </a:r>
              <a:r>
                <a:rPr lang="zh-CN" altLang="en-US" sz="2800" spc="300" dirty="0">
                  <a:solidFill>
                    <a:schemeClr val="bg1">
                      <a:lumMod val="9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威胁情报中的</a:t>
              </a:r>
              <a:r>
                <a:rPr lang="zh-CN" altLang="en-US" sz="2800" spc="300" dirty="0" smtClean="0">
                  <a:solidFill>
                    <a:schemeClr val="bg1">
                      <a:lumMod val="9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应用</a:t>
              </a:r>
              <a:endParaRPr lang="zh-CN" altLang="en-US" sz="2800" spc="3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223628" y="4077072"/>
              <a:ext cx="6696744" cy="70788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altLang="zh-CN" sz="2000" spc="40" dirty="0">
                  <a:solidFill>
                    <a:schemeClr val="bg1">
                      <a:lumMod val="95000"/>
                    </a:schemeClr>
                  </a:solidFill>
                </a:rPr>
                <a:t>Application of Distributed Front-end Machine </a:t>
              </a:r>
              <a:r>
                <a:rPr lang="en-US" altLang="zh-CN" sz="2000" spc="40" dirty="0" smtClean="0">
                  <a:solidFill>
                    <a:schemeClr val="bg1">
                      <a:lumMod val="95000"/>
                    </a:schemeClr>
                  </a:solidFill>
                </a:rPr>
                <a:t>Learning in </a:t>
              </a:r>
              <a:r>
                <a:rPr lang="en-US" altLang="zh-CN" sz="2000" spc="40" dirty="0">
                  <a:solidFill>
                    <a:schemeClr val="bg1">
                      <a:lumMod val="95000"/>
                    </a:schemeClr>
                  </a:solidFill>
                </a:rPr>
                <a:t>Threat Intelligence</a:t>
              </a:r>
              <a:endParaRPr lang="zh-CN" altLang="en-US" sz="2000" spc="40" dirty="0">
                <a:solidFill>
                  <a:schemeClr val="bg1">
                    <a:lumMod val="95000"/>
                  </a:schemeClr>
                </a:solidFill>
              </a:endParaRPr>
            </a:p>
          </p:txBody>
        </p:sp>
      </p:grpSp>
      <p:pic>
        <p:nvPicPr>
          <p:cNvPr id="10" name="图片 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76687" y="5949280"/>
            <a:ext cx="1190625" cy="476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12879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fade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2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76687" y="5157192"/>
            <a:ext cx="1190625" cy="476250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3899534" y="5733256"/>
            <a:ext cx="140551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just"/>
            <a:r>
              <a:rPr lang="zh-CN" altLang="en-US" sz="2000" spc="380" dirty="0" smtClean="0">
                <a:solidFill>
                  <a:schemeClr val="bg1">
                    <a:lumMod val="95000"/>
                  </a:schemeClr>
                </a:solidFill>
              </a:rPr>
              <a:t>思睿嘉得</a:t>
            </a:r>
            <a:endParaRPr lang="zh-CN" altLang="en-US" sz="2000" spc="380" dirty="0">
              <a:solidFill>
                <a:schemeClr val="bg1">
                  <a:lumMod val="9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853737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000">
        <p:fade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矩形 11"/>
          <p:cNvSpPr/>
          <p:nvPr/>
        </p:nvSpPr>
        <p:spPr>
          <a:xfrm>
            <a:off x="395536" y="2420888"/>
            <a:ext cx="8352928" cy="279563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spcAft>
                <a:spcPts val="600"/>
              </a:spcAft>
            </a:pPr>
            <a:r>
              <a:rPr lang="en-US" altLang="zh-CN" sz="2200" spc="50" dirty="0">
                <a:solidFill>
                  <a:schemeClr val="bg1">
                    <a:lumMod val="95000"/>
                  </a:schemeClr>
                </a:solidFill>
                <a:latin typeface="Calibri" panose="020F0502020204030204" pitchFamily="34" charset="0"/>
                <a:ea typeface="Tahoma" panose="020B0604030504040204" pitchFamily="34" charset="0"/>
                <a:cs typeface="Times New Roman" panose="02020603050405020304" pitchFamily="18" charset="0"/>
              </a:rPr>
              <a:t>Moving Big-Data Analysis </a:t>
            </a:r>
            <a:endParaRPr lang="en-US" altLang="zh-CN" sz="2200" spc="50" dirty="0" smtClean="0">
              <a:solidFill>
                <a:schemeClr val="bg1">
                  <a:lumMod val="95000"/>
                </a:schemeClr>
              </a:solidFill>
              <a:latin typeface="Calibri" panose="020F0502020204030204" pitchFamily="34" charset="0"/>
              <a:ea typeface="Tahoma" panose="020B0604030504040204" pitchFamily="34" charset="0"/>
              <a:cs typeface="Times New Roman" panose="02020603050405020304" pitchFamily="18" charset="0"/>
            </a:endParaRPr>
          </a:p>
          <a:p>
            <a:pPr algn="ctr">
              <a:spcAft>
                <a:spcPts val="600"/>
              </a:spcAft>
            </a:pPr>
            <a:r>
              <a:rPr lang="en-US" altLang="zh-CN" sz="2200" spc="50" dirty="0" smtClean="0">
                <a:solidFill>
                  <a:schemeClr val="bg1">
                    <a:lumMod val="95000"/>
                  </a:schemeClr>
                </a:solidFill>
                <a:latin typeface="Calibri" panose="020F0502020204030204" pitchFamily="34" charset="0"/>
                <a:ea typeface="Tahoma" panose="020B0604030504040204" pitchFamily="34" charset="0"/>
                <a:cs typeface="Times New Roman" panose="02020603050405020304" pitchFamily="18" charset="0"/>
              </a:rPr>
              <a:t>from </a:t>
            </a:r>
            <a:r>
              <a:rPr lang="en-US" altLang="zh-CN" sz="2200" spc="50" dirty="0">
                <a:solidFill>
                  <a:schemeClr val="bg1">
                    <a:lumMod val="95000"/>
                  </a:schemeClr>
                </a:solidFill>
                <a:latin typeface="Calibri" panose="020F0502020204030204" pitchFamily="34" charset="0"/>
                <a:ea typeface="Tahoma" panose="020B0604030504040204" pitchFamily="34" charset="0"/>
                <a:cs typeface="Times New Roman" panose="02020603050405020304" pitchFamily="18" charset="0"/>
              </a:rPr>
              <a:t>a </a:t>
            </a:r>
            <a:r>
              <a:rPr lang="en-US" altLang="zh-CN" sz="2200" spc="50" dirty="0" smtClean="0">
                <a:solidFill>
                  <a:schemeClr val="bg1">
                    <a:lumMod val="95000"/>
                  </a:schemeClr>
                </a:solidFill>
                <a:latin typeface="Calibri" panose="020F0502020204030204" pitchFamily="34" charset="0"/>
                <a:ea typeface="Tahoma" panose="020B0604030504040204" pitchFamily="34" charset="0"/>
                <a:cs typeface="Times New Roman" panose="02020603050405020304" pitchFamily="18" charset="0"/>
              </a:rPr>
              <a:t>‘Forensic Sport’</a:t>
            </a:r>
            <a:r>
              <a:rPr lang="zh-CN" altLang="en-US" sz="2200" spc="50" dirty="0" smtClean="0">
                <a:solidFill>
                  <a:schemeClr val="bg1">
                    <a:lumMod val="95000"/>
                  </a:schemeClr>
                </a:solidFill>
                <a:latin typeface="Calibri" panose="020F0502020204030204" pitchFamily="34" charset="0"/>
                <a:ea typeface="+mj-ea"/>
                <a:cs typeface="Times New Roman" panose="02020603050405020304" pitchFamily="18" charset="0"/>
              </a:rPr>
              <a:t> </a:t>
            </a:r>
            <a:r>
              <a:rPr lang="en-US" altLang="zh-CN" sz="2200" spc="50" dirty="0">
                <a:solidFill>
                  <a:schemeClr val="bg1">
                    <a:lumMod val="95000"/>
                  </a:schemeClr>
                </a:solidFill>
                <a:latin typeface="Calibri" panose="020F0502020204030204" pitchFamily="34" charset="0"/>
                <a:ea typeface="Tahoma" panose="020B0604030504040204" pitchFamily="34" charset="0"/>
                <a:cs typeface="Times New Roman" panose="02020603050405020304" pitchFamily="18" charset="0"/>
              </a:rPr>
              <a:t>to a </a:t>
            </a:r>
            <a:r>
              <a:rPr lang="en-US" altLang="zh-CN" sz="2200" spc="50" dirty="0" smtClean="0">
                <a:solidFill>
                  <a:schemeClr val="bg1">
                    <a:lumMod val="95000"/>
                  </a:schemeClr>
                </a:solidFill>
                <a:latin typeface="Calibri" panose="020F0502020204030204" pitchFamily="34" charset="0"/>
                <a:ea typeface="Tahoma" panose="020B0604030504040204" pitchFamily="34" charset="0"/>
                <a:cs typeface="Times New Roman" panose="02020603050405020304" pitchFamily="18" charset="0"/>
              </a:rPr>
              <a:t>‘Contact Sport’</a:t>
            </a:r>
            <a:endParaRPr lang="zh-CN" altLang="en-US" sz="2200" spc="50" dirty="0">
              <a:solidFill>
                <a:schemeClr val="bg1">
                  <a:lumMod val="95000"/>
                </a:schemeClr>
              </a:solidFill>
              <a:latin typeface="Calibri" panose="020F0502020204030204" pitchFamily="34" charset="0"/>
              <a:ea typeface="+mj-ea"/>
              <a:cs typeface="Times New Roman" panose="02020603050405020304" pitchFamily="18" charset="0"/>
            </a:endParaRPr>
          </a:p>
          <a:p>
            <a:pPr algn="ctr">
              <a:spcAft>
                <a:spcPts val="600"/>
              </a:spcAft>
            </a:pPr>
            <a:r>
              <a:rPr lang="en-US" altLang="zh-CN" sz="2200" spc="50" dirty="0">
                <a:solidFill>
                  <a:schemeClr val="bg1">
                    <a:lumMod val="95000"/>
                  </a:schemeClr>
                </a:solidFill>
                <a:latin typeface="Calibri" panose="020F0502020204030204" pitchFamily="34" charset="0"/>
                <a:ea typeface="Tahoma" panose="020B0604030504040204" pitchFamily="34" charset="0"/>
                <a:cs typeface="Times New Roman" panose="02020603050405020304" pitchFamily="18" charset="0"/>
              </a:rPr>
              <a:t>Using Machine Learning and Thought </a:t>
            </a:r>
            <a:r>
              <a:rPr lang="en-US" altLang="zh-CN" sz="2200" spc="50" dirty="0" smtClean="0">
                <a:solidFill>
                  <a:schemeClr val="bg1">
                    <a:lumMod val="95000"/>
                  </a:schemeClr>
                </a:solidFill>
                <a:latin typeface="Calibri" panose="020F0502020204030204" pitchFamily="34" charset="0"/>
                <a:ea typeface="Tahoma" panose="020B0604030504040204" pitchFamily="34" charset="0"/>
                <a:cs typeface="Times New Roman" panose="02020603050405020304" pitchFamily="18" charset="0"/>
              </a:rPr>
              <a:t>Diversity</a:t>
            </a:r>
          </a:p>
          <a:p>
            <a:pPr algn="ctr">
              <a:spcAft>
                <a:spcPts val="200"/>
              </a:spcAft>
            </a:pPr>
            <a:endParaRPr lang="en-US" altLang="zh-CN" spc="40" dirty="0">
              <a:solidFill>
                <a:schemeClr val="bg1">
                  <a:lumMod val="95000"/>
                </a:schemeClr>
              </a:solidFill>
              <a:latin typeface="Calibri" panose="020F0502020204030204" pitchFamily="34" charset="0"/>
              <a:ea typeface="Tahoma" panose="020B0604030504040204" pitchFamily="34" charset="0"/>
              <a:cs typeface="Times New Roman" panose="02020603050405020304" pitchFamily="18" charset="0"/>
            </a:endParaRPr>
          </a:p>
          <a:p>
            <a:pPr algn="ctr">
              <a:spcAft>
                <a:spcPts val="200"/>
              </a:spcAft>
            </a:pPr>
            <a:r>
              <a:rPr lang="en-US" altLang="zh-CN" sz="1600" spc="40" dirty="0">
                <a:solidFill>
                  <a:schemeClr val="bg1">
                    <a:lumMod val="65000"/>
                  </a:schemeClr>
                </a:solidFill>
                <a:latin typeface="Calibri" panose="020F0502020204030204" pitchFamily="34" charset="0"/>
                <a:ea typeface="Tahoma" panose="020B0604030504040204" pitchFamily="34" charset="0"/>
                <a:cs typeface="Times New Roman" panose="02020603050405020304" pitchFamily="18" charset="0"/>
              </a:rPr>
              <a:t>AJ Ferguson, NM Evans </a:t>
            </a:r>
            <a:r>
              <a:rPr lang="en-US" altLang="zh-CN" sz="1600" spc="40" dirty="0" smtClean="0">
                <a:solidFill>
                  <a:schemeClr val="bg1">
                    <a:lumMod val="65000"/>
                  </a:schemeClr>
                </a:solidFill>
                <a:latin typeface="Calibri" panose="020F0502020204030204" pitchFamily="34" charset="0"/>
                <a:ea typeface="Tahoma" panose="020B0604030504040204" pitchFamily="34" charset="0"/>
                <a:cs typeface="Times New Roman" panose="02020603050405020304" pitchFamily="18" charset="0"/>
              </a:rPr>
              <a:t>Harris</a:t>
            </a:r>
            <a:endParaRPr lang="en-US" altLang="zh-CN" sz="1600" spc="40" dirty="0">
              <a:solidFill>
                <a:schemeClr val="bg1">
                  <a:lumMod val="65000"/>
                </a:schemeClr>
              </a:solidFill>
              <a:latin typeface="Calibri" panose="020F0502020204030204" pitchFamily="34" charset="0"/>
              <a:ea typeface="Tahoma" panose="020B0604030504040204" pitchFamily="34" charset="0"/>
              <a:cs typeface="Times New Roman" panose="02020603050405020304" pitchFamily="18" charset="0"/>
            </a:endParaRPr>
          </a:p>
          <a:p>
            <a:pPr algn="ctr">
              <a:spcAft>
                <a:spcPts val="200"/>
              </a:spcAft>
            </a:pPr>
            <a:r>
              <a:rPr lang="en-US" altLang="zh-CN" sz="1600" spc="40" dirty="0">
                <a:solidFill>
                  <a:schemeClr val="bg1">
                    <a:lumMod val="65000"/>
                  </a:schemeClr>
                </a:solidFill>
                <a:latin typeface="Calibri" panose="020F0502020204030204" pitchFamily="34" charset="0"/>
                <a:ea typeface="Tahoma" panose="020B0604030504040204" pitchFamily="34" charset="0"/>
                <a:cs typeface="Times New Roman" panose="02020603050405020304" pitchFamily="18" charset="0"/>
              </a:rPr>
              <a:t>Information Assurance Directorate</a:t>
            </a:r>
          </a:p>
          <a:p>
            <a:pPr algn="ctr">
              <a:spcAft>
                <a:spcPts val="200"/>
              </a:spcAft>
            </a:pPr>
            <a:r>
              <a:rPr lang="en-US" altLang="zh-CN" sz="1600" spc="40" dirty="0">
                <a:solidFill>
                  <a:schemeClr val="bg1">
                    <a:lumMod val="65000"/>
                  </a:schemeClr>
                </a:solidFill>
                <a:latin typeface="Calibri" panose="020F0502020204030204" pitchFamily="34" charset="0"/>
                <a:ea typeface="Tahoma" panose="020B0604030504040204" pitchFamily="34" charset="0"/>
                <a:cs typeface="Times New Roman" panose="02020603050405020304" pitchFamily="18" charset="0"/>
              </a:rPr>
              <a:t>National Security </a:t>
            </a:r>
            <a:r>
              <a:rPr lang="en-US" altLang="zh-CN" sz="1600" spc="40" dirty="0" smtClean="0">
                <a:solidFill>
                  <a:schemeClr val="bg1">
                    <a:lumMod val="65000"/>
                  </a:schemeClr>
                </a:solidFill>
                <a:latin typeface="Calibri" panose="020F0502020204030204" pitchFamily="34" charset="0"/>
                <a:ea typeface="Tahoma" panose="020B0604030504040204" pitchFamily="34" charset="0"/>
                <a:cs typeface="Times New Roman" panose="02020603050405020304" pitchFamily="18" charset="0"/>
              </a:rPr>
              <a:t>Agency</a:t>
            </a:r>
            <a:endParaRPr lang="en-US" altLang="zh-CN" sz="1600" spc="40" dirty="0" smtClean="0">
              <a:solidFill>
                <a:schemeClr val="bg1">
                  <a:lumMod val="65000"/>
                </a:schemeClr>
              </a:solidFill>
              <a:latin typeface="Calibri" panose="020F0502020204030204" pitchFamily="34" charset="0"/>
              <a:ea typeface="+mj-ea"/>
              <a:cs typeface="Times New Roman" panose="02020603050405020304" pitchFamily="18" charset="0"/>
            </a:endParaRPr>
          </a:p>
          <a:p>
            <a:pPr algn="ctr">
              <a:spcAft>
                <a:spcPts val="200"/>
              </a:spcAft>
            </a:pPr>
            <a:r>
              <a:rPr lang="en-US" altLang="zh-CN" sz="1600" spc="40" dirty="0">
                <a:solidFill>
                  <a:schemeClr val="bg1">
                    <a:lumMod val="65000"/>
                  </a:schemeClr>
                </a:solidFill>
                <a:latin typeface="Calibri" panose="020F0502020204030204" pitchFamily="34" charset="0"/>
                <a:ea typeface="+mj-ea"/>
                <a:cs typeface="Times New Roman" panose="02020603050405020304" pitchFamily="18" charset="0"/>
              </a:rPr>
              <a:t>Journal of Information Warfare (2015) Volume </a:t>
            </a:r>
            <a:r>
              <a:rPr lang="en-US" altLang="zh-CN" sz="1600" spc="40" dirty="0" smtClean="0">
                <a:solidFill>
                  <a:schemeClr val="bg1">
                    <a:lumMod val="65000"/>
                  </a:schemeClr>
                </a:solidFill>
                <a:latin typeface="Calibri" panose="020F0502020204030204" pitchFamily="34" charset="0"/>
                <a:ea typeface="+mj-ea"/>
                <a:cs typeface="Times New Roman" panose="02020603050405020304" pitchFamily="18" charset="0"/>
              </a:rPr>
              <a:t>14</a:t>
            </a:r>
            <a:endParaRPr lang="zh-CN" altLang="en-US" sz="1600" spc="40" dirty="0">
              <a:solidFill>
                <a:schemeClr val="bg1">
                  <a:lumMod val="65000"/>
                </a:schemeClr>
              </a:solidFill>
              <a:latin typeface="Calibri" panose="020F0502020204030204" pitchFamily="34" charset="0"/>
              <a:ea typeface="+mj-ea"/>
              <a:cs typeface="Times New Roman" panose="02020603050405020304" pitchFamily="18" charset="0"/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971600" y="5877272"/>
            <a:ext cx="720080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spc="40" dirty="0" smtClean="0">
                <a:solidFill>
                  <a:schemeClr val="bg1">
                    <a:lumMod val="95000"/>
                  </a:schemeClr>
                </a:solidFill>
                <a:latin typeface="Calibri" panose="020F0502020204030204" pitchFamily="34" charset="0"/>
              </a:rPr>
              <a:t>IAD </a:t>
            </a:r>
            <a:r>
              <a:rPr lang="en-US" altLang="zh-CN" spc="40" dirty="0">
                <a:solidFill>
                  <a:schemeClr val="bg1">
                    <a:lumMod val="95000"/>
                  </a:schemeClr>
                </a:solidFill>
                <a:latin typeface="Calibri" panose="020F0502020204030204" pitchFamily="34" charset="0"/>
              </a:rPr>
              <a:t>is responsible for NSA's defensive mission and is widely acknowledged for leading innovative security solutions</a:t>
            </a:r>
            <a:r>
              <a:rPr lang="en-US" altLang="zh-CN" spc="40" dirty="0" smtClean="0">
                <a:solidFill>
                  <a:schemeClr val="bg1">
                    <a:lumMod val="95000"/>
                  </a:schemeClr>
                </a:solidFill>
                <a:latin typeface="Calibri" panose="020F0502020204030204" pitchFamily="34" charset="0"/>
              </a:rPr>
              <a:t>.</a:t>
            </a:r>
            <a:endParaRPr lang="zh-CN" altLang="en-US" spc="40" dirty="0">
              <a:solidFill>
                <a:schemeClr val="bg1">
                  <a:lumMod val="9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971600" y="980728"/>
            <a:ext cx="7200800" cy="523220"/>
          </a:xfrm>
          <a:prstGeom prst="rect">
            <a:avLst/>
          </a:prstGeom>
          <a:noFill/>
        </p:spPr>
        <p:txBody>
          <a:bodyPr wrap="none" rtlCol="0">
            <a:noAutofit/>
          </a:bodyPr>
          <a:lstStyle>
            <a:defPPr>
              <a:defRPr lang="zh-CN"/>
            </a:defPPr>
            <a:lvl1pPr algn="ctr">
              <a:defRPr sz="2400" spc="28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类似的尝试</a:t>
            </a:r>
          </a:p>
        </p:txBody>
      </p:sp>
    </p:spTree>
    <p:extLst>
      <p:ext uri="{BB962C8B-B14F-4D97-AF65-F5344CB8AC3E}">
        <p14:creationId xmlns:p14="http://schemas.microsoft.com/office/powerpoint/2010/main" val="7037919"/>
      </p:ext>
    </p:extLst>
  </p:cSld>
  <p:clrMapOvr>
    <a:masterClrMapping/>
  </p:clrMapOvr>
  <p:transition spd="slow">
    <p:fade thruBlk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7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3" grpId="0"/>
      <p:bldP spid="15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" name="组合 32"/>
          <p:cNvGrpSpPr/>
          <p:nvPr/>
        </p:nvGrpSpPr>
        <p:grpSpPr>
          <a:xfrm>
            <a:off x="5508104" y="1988840"/>
            <a:ext cx="2952328" cy="1806299"/>
            <a:chOff x="5508104" y="1988840"/>
            <a:chExt cx="2952328" cy="1806299"/>
          </a:xfrm>
        </p:grpSpPr>
        <p:pic>
          <p:nvPicPr>
            <p:cNvPr id="17" name="图片 16"/>
            <p:cNvPicPr>
              <a:picLocks noChangeAspect="1"/>
            </p:cNvPicPr>
            <p:nvPr/>
          </p:nvPicPr>
          <p:blipFill>
            <a:blip r:embed="rId3">
              <a:lum bright="-20000"/>
            </a:blip>
            <a:stretch>
              <a:fillRect/>
            </a:stretch>
          </p:blipFill>
          <p:spPr>
            <a:xfrm>
              <a:off x="6278413" y="2938766"/>
              <a:ext cx="1588252" cy="856373"/>
            </a:xfrm>
            <a:prstGeom prst="rect">
              <a:avLst/>
            </a:prstGeom>
          </p:spPr>
        </p:pic>
        <p:sp>
          <p:nvSpPr>
            <p:cNvPr id="8" name="文本框 7"/>
            <p:cNvSpPr txBox="1"/>
            <p:nvPr/>
          </p:nvSpPr>
          <p:spPr>
            <a:xfrm>
              <a:off x="5508104" y="1988840"/>
              <a:ext cx="2952328" cy="1080120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>
              <a:defPPr>
                <a:defRPr lang="zh-CN"/>
              </a:defPPr>
              <a:lvl1pPr algn="ctr">
                <a:spcAft>
                  <a:spcPts val="600"/>
                </a:spcAft>
                <a:defRPr sz="2800" spc="200">
                  <a:solidFill>
                    <a:schemeClr val="bg1">
                      <a:lumMod val="95000"/>
                    </a:schemeClr>
                  </a:solidFill>
                </a:defRPr>
              </a:lvl1pPr>
            </a:lstStyle>
            <a:p>
              <a:r>
                <a:rPr lang="zh-CN" altLang="en-US" dirty="0" smtClean="0"/>
                <a:t>分布式</a:t>
              </a:r>
              <a:endParaRPr lang="en-US" altLang="zh-CN" dirty="0"/>
            </a:p>
          </p:txBody>
        </p:sp>
      </p:grpSp>
      <p:sp>
        <p:nvSpPr>
          <p:cNvPr id="11" name="文本框 10"/>
          <p:cNvSpPr txBox="1"/>
          <p:nvPr/>
        </p:nvSpPr>
        <p:spPr>
          <a:xfrm>
            <a:off x="971600" y="980728"/>
            <a:ext cx="7200800" cy="523220"/>
          </a:xfrm>
          <a:prstGeom prst="rect">
            <a:avLst/>
          </a:prstGeom>
          <a:noFill/>
        </p:spPr>
        <p:txBody>
          <a:bodyPr wrap="none" rtlCol="0">
            <a:noAutofit/>
          </a:bodyPr>
          <a:lstStyle>
            <a:defPPr>
              <a:defRPr lang="zh-CN"/>
            </a:defPPr>
            <a:lvl1pPr algn="ctr">
              <a:defRPr sz="2400" spc="28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疑问</a:t>
            </a:r>
            <a:r>
              <a:rPr lang="en-US" altLang="zh-CN" dirty="0"/>
              <a:t>: </a:t>
            </a:r>
            <a:r>
              <a:rPr lang="zh-CN" altLang="en-US" dirty="0"/>
              <a:t>逆潮流</a:t>
            </a:r>
            <a:r>
              <a:rPr lang="en-US" altLang="zh-CN" dirty="0"/>
              <a:t>?</a:t>
            </a:r>
            <a:endParaRPr lang="zh-CN" altLang="en-US" dirty="0"/>
          </a:p>
        </p:txBody>
      </p:sp>
      <p:grpSp>
        <p:nvGrpSpPr>
          <p:cNvPr id="36" name="组合 35"/>
          <p:cNvGrpSpPr/>
          <p:nvPr/>
        </p:nvGrpSpPr>
        <p:grpSpPr>
          <a:xfrm>
            <a:off x="694458" y="2764897"/>
            <a:ext cx="2952328" cy="2752335"/>
            <a:chOff x="694458" y="2459451"/>
            <a:chExt cx="2952328" cy="2752335"/>
          </a:xfrm>
        </p:grpSpPr>
        <p:pic>
          <p:nvPicPr>
            <p:cNvPr id="35" name="图片 34"/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09246" y="3831042"/>
              <a:ext cx="1645920" cy="1380744"/>
            </a:xfrm>
            <a:prstGeom prst="rect">
              <a:avLst/>
            </a:prstGeom>
          </p:spPr>
        </p:pic>
        <p:sp>
          <p:nvSpPr>
            <p:cNvPr id="7" name="文本框 6"/>
            <p:cNvSpPr txBox="1"/>
            <p:nvPr/>
          </p:nvSpPr>
          <p:spPr>
            <a:xfrm>
              <a:off x="694458" y="2459451"/>
              <a:ext cx="2952328" cy="1390334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ctr">
                <a:spcAft>
                  <a:spcPts val="600"/>
                </a:spcAft>
              </a:pPr>
              <a:r>
                <a:rPr lang="zh-CN" altLang="en-US" sz="2800" spc="200" dirty="0" smtClean="0">
                  <a:solidFill>
                    <a:schemeClr val="bg1">
                      <a:lumMod val="95000"/>
                    </a:schemeClr>
                  </a:solidFill>
                </a:rPr>
                <a:t>大数据</a:t>
              </a:r>
              <a:endParaRPr lang="en-US" altLang="zh-CN" sz="2800" spc="200" dirty="0" smtClean="0">
                <a:solidFill>
                  <a:schemeClr val="bg1">
                    <a:lumMod val="95000"/>
                  </a:schemeClr>
                </a:solidFill>
              </a:endParaRPr>
            </a:p>
            <a:p>
              <a:pPr algn="ctr">
                <a:spcAft>
                  <a:spcPts val="600"/>
                </a:spcAft>
              </a:pPr>
              <a:r>
                <a:rPr lang="zh-CN" altLang="en-US" sz="2800" spc="200" dirty="0" smtClean="0">
                  <a:solidFill>
                    <a:schemeClr val="bg1">
                      <a:lumMod val="95000"/>
                    </a:schemeClr>
                  </a:solidFill>
                </a:rPr>
                <a:t>分析平台</a:t>
              </a:r>
              <a:endParaRPr lang="zh-CN" altLang="en-US" sz="2800" spc="200" dirty="0">
                <a:solidFill>
                  <a:schemeClr val="bg1">
                    <a:lumMod val="95000"/>
                  </a:schemeClr>
                </a:solidFill>
              </a:endParaRPr>
            </a:p>
          </p:txBody>
        </p:sp>
      </p:grpSp>
      <p:grpSp>
        <p:nvGrpSpPr>
          <p:cNvPr id="32" name="组合 31"/>
          <p:cNvGrpSpPr/>
          <p:nvPr/>
        </p:nvGrpSpPr>
        <p:grpSpPr>
          <a:xfrm>
            <a:off x="5508104" y="4581128"/>
            <a:ext cx="2952328" cy="1296144"/>
            <a:chOff x="5508104" y="4293096"/>
            <a:chExt cx="2952328" cy="1296144"/>
          </a:xfrm>
        </p:grpSpPr>
        <p:sp>
          <p:nvSpPr>
            <p:cNvPr id="18" name="矩形 17"/>
            <p:cNvSpPr/>
            <p:nvPr/>
          </p:nvSpPr>
          <p:spPr>
            <a:xfrm>
              <a:off x="5508104" y="4293096"/>
              <a:ext cx="2952328" cy="523220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ctr">
                <a:spcAft>
                  <a:spcPts val="600"/>
                </a:spcAft>
              </a:pPr>
              <a:r>
                <a:rPr lang="zh-CN" altLang="en-US" sz="2800" spc="200" dirty="0">
                  <a:solidFill>
                    <a:schemeClr val="bg1">
                      <a:lumMod val="95000"/>
                    </a:schemeClr>
                  </a:solidFill>
                </a:rPr>
                <a:t>前置</a:t>
              </a:r>
              <a:endParaRPr lang="en-US" altLang="zh-CN" sz="2800" spc="200" dirty="0">
                <a:solidFill>
                  <a:schemeClr val="bg1">
                    <a:lumMod val="95000"/>
                  </a:schemeClr>
                </a:solidFill>
              </a:endParaRPr>
            </a:p>
          </p:txBody>
        </p:sp>
        <p:grpSp>
          <p:nvGrpSpPr>
            <p:cNvPr id="27" name="组合 26"/>
            <p:cNvGrpSpPr/>
            <p:nvPr/>
          </p:nvGrpSpPr>
          <p:grpSpPr>
            <a:xfrm>
              <a:off x="6345844" y="5053200"/>
              <a:ext cx="1331149" cy="536040"/>
              <a:chOff x="6356634" y="5080833"/>
              <a:chExt cx="1331149" cy="536040"/>
            </a:xfrm>
          </p:grpSpPr>
          <p:grpSp>
            <p:nvGrpSpPr>
              <p:cNvPr id="22" name="组合 21"/>
              <p:cNvGrpSpPr/>
              <p:nvPr/>
            </p:nvGrpSpPr>
            <p:grpSpPr>
              <a:xfrm>
                <a:off x="6693033" y="5080833"/>
                <a:ext cx="636772" cy="536040"/>
                <a:chOff x="6931560" y="5134490"/>
                <a:chExt cx="636772" cy="536040"/>
              </a:xfrm>
            </p:grpSpPr>
            <p:pic>
              <p:nvPicPr>
                <p:cNvPr id="21" name="图片 20"/>
                <p:cNvPicPr>
                  <a:picLocks noChangeAspect="1"/>
                </p:cNvPicPr>
                <p:nvPr/>
              </p:nvPicPr>
              <p:blipFill>
                <a:blip r:embed="rId5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7016926" y="5157192"/>
                  <a:ext cx="487619" cy="459683"/>
                </a:xfrm>
                <a:prstGeom prst="rect">
                  <a:avLst/>
                </a:prstGeom>
              </p:spPr>
            </p:pic>
            <p:pic>
              <p:nvPicPr>
                <p:cNvPr id="23" name="Picture 23"/>
                <p:cNvPicPr>
                  <a:picLocks noChangeAspect="1" noChangeArrowheads="1"/>
                </p:cNvPicPr>
                <p:nvPr/>
              </p:nvPicPr>
              <p:blipFill>
                <a:blip r:embed="rId6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7365070" y="5134491"/>
                  <a:ext cx="203262" cy="202111"/>
                </a:xfrm>
                <a:prstGeom prst="rect">
                  <a:avLst/>
                </a:prstGeom>
                <a:noFill/>
                <a:ln>
                  <a:noFill/>
                </a:ln>
                <a:effectLst>
                  <a:outerShdw blurRad="50800" dist="38099" dir="2700000" algn="ctr" rotWithShape="0">
                    <a:schemeClr val="bg2">
                      <a:alpha val="39999"/>
                    </a:schemeClr>
                  </a:outerShdw>
                </a:effectLst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12700" cap="rnd">
                      <a:solidFill>
                        <a:schemeClr val="tx1"/>
                      </a:solidFill>
                      <a:round/>
                      <a:headEnd/>
                      <a:tailEnd/>
                    </a14:hiddenLine>
                  </a:ext>
                </a:extLst>
              </p:spPr>
            </p:pic>
            <p:pic>
              <p:nvPicPr>
                <p:cNvPr id="24" name="Picture 23"/>
                <p:cNvPicPr>
                  <a:picLocks noChangeAspect="1" noChangeArrowheads="1"/>
                </p:cNvPicPr>
                <p:nvPr/>
              </p:nvPicPr>
              <p:blipFill>
                <a:blip r:embed="rId6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6931560" y="5134490"/>
                  <a:ext cx="203262" cy="202111"/>
                </a:xfrm>
                <a:prstGeom prst="rect">
                  <a:avLst/>
                </a:prstGeom>
                <a:noFill/>
                <a:ln>
                  <a:noFill/>
                </a:ln>
                <a:effectLst>
                  <a:outerShdw blurRad="50800" dist="38099" dir="2700000" algn="ctr" rotWithShape="0">
                    <a:schemeClr val="bg2">
                      <a:alpha val="39999"/>
                    </a:schemeClr>
                  </a:outerShdw>
                </a:effectLst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12700" cap="rnd">
                      <a:solidFill>
                        <a:schemeClr val="tx1"/>
                      </a:solidFill>
                      <a:round/>
                      <a:headEnd/>
                      <a:tailEnd/>
                    </a14:hiddenLine>
                  </a:ext>
                </a:extLst>
              </p:spPr>
            </p:pic>
            <p:pic>
              <p:nvPicPr>
                <p:cNvPr id="25" name="Picture 23"/>
                <p:cNvPicPr>
                  <a:picLocks noChangeAspect="1" noChangeArrowheads="1"/>
                </p:cNvPicPr>
                <p:nvPr/>
              </p:nvPicPr>
              <p:blipFill>
                <a:blip r:embed="rId6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6931560" y="5468419"/>
                  <a:ext cx="203262" cy="202111"/>
                </a:xfrm>
                <a:prstGeom prst="rect">
                  <a:avLst/>
                </a:prstGeom>
                <a:noFill/>
                <a:ln>
                  <a:noFill/>
                </a:ln>
                <a:effectLst>
                  <a:outerShdw blurRad="50800" dist="38099" dir="2700000" algn="ctr" rotWithShape="0">
                    <a:schemeClr val="bg2">
                      <a:alpha val="39999"/>
                    </a:schemeClr>
                  </a:outerShdw>
                </a:effectLst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12700" cap="rnd">
                      <a:solidFill>
                        <a:schemeClr val="tx1"/>
                      </a:solidFill>
                      <a:round/>
                      <a:headEnd/>
                      <a:tailEnd/>
                    </a14:hiddenLine>
                  </a:ext>
                </a:extLst>
              </p:spPr>
            </p:pic>
            <p:pic>
              <p:nvPicPr>
                <p:cNvPr id="26" name="Picture 23"/>
                <p:cNvPicPr>
                  <a:picLocks noChangeAspect="1" noChangeArrowheads="1"/>
                </p:cNvPicPr>
                <p:nvPr/>
              </p:nvPicPr>
              <p:blipFill>
                <a:blip r:embed="rId6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7365070" y="5468419"/>
                  <a:ext cx="203262" cy="202111"/>
                </a:xfrm>
                <a:prstGeom prst="rect">
                  <a:avLst/>
                </a:prstGeom>
                <a:noFill/>
                <a:ln>
                  <a:noFill/>
                </a:ln>
                <a:effectLst>
                  <a:outerShdw blurRad="50800" dist="38099" dir="2700000" algn="ctr" rotWithShape="0">
                    <a:schemeClr val="bg2">
                      <a:alpha val="39999"/>
                    </a:schemeClr>
                  </a:outerShdw>
                </a:effectLst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12700" cap="rnd">
                      <a:solidFill>
                        <a:schemeClr val="tx1"/>
                      </a:solidFill>
                      <a:round/>
                      <a:headEnd/>
                      <a:tailEnd/>
                    </a14:hiddenLine>
                  </a:ext>
                </a:extLst>
              </p:spPr>
            </p:pic>
          </p:grpSp>
          <p:pic>
            <p:nvPicPr>
              <p:cNvPr id="28" name="Picture 23"/>
              <p:cNvPicPr>
                <a:picLocks noChangeAspect="1" noChangeArrowheads="1"/>
              </p:cNvPicPr>
              <p:nvPr/>
            </p:nvPicPr>
            <p:blipFill>
              <a:blip r:embed="rId6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6356634" y="5080833"/>
                <a:ext cx="203262" cy="202111"/>
              </a:xfrm>
              <a:prstGeom prst="rect">
                <a:avLst/>
              </a:prstGeom>
              <a:noFill/>
              <a:ln>
                <a:noFill/>
              </a:ln>
              <a:effectLst>
                <a:outerShdw blurRad="50800" dist="38099" dir="2700000" algn="ctr" rotWithShape="0">
                  <a:schemeClr val="bg2">
                    <a:alpha val="39999"/>
                  </a:schemeClr>
                </a:outerShdw>
              </a:effectLst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12700" cap="rnd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</a:extLst>
            </p:spPr>
          </p:pic>
          <p:pic>
            <p:nvPicPr>
              <p:cNvPr id="29" name="Picture 23"/>
              <p:cNvPicPr>
                <a:picLocks noChangeAspect="1" noChangeArrowheads="1"/>
              </p:cNvPicPr>
              <p:nvPr/>
            </p:nvPicPr>
            <p:blipFill>
              <a:blip r:embed="rId6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6356634" y="5414762"/>
                <a:ext cx="203262" cy="202111"/>
              </a:xfrm>
              <a:prstGeom prst="rect">
                <a:avLst/>
              </a:prstGeom>
              <a:noFill/>
              <a:ln>
                <a:noFill/>
              </a:ln>
              <a:effectLst>
                <a:outerShdw blurRad="50800" dist="38099" dir="2700000" algn="ctr" rotWithShape="0">
                  <a:schemeClr val="bg2">
                    <a:alpha val="39999"/>
                  </a:schemeClr>
                </a:outerShdw>
              </a:effectLst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12700" cap="rnd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</a:extLst>
            </p:spPr>
          </p:pic>
          <p:pic>
            <p:nvPicPr>
              <p:cNvPr id="30" name="Picture 23"/>
              <p:cNvPicPr>
                <a:picLocks noChangeAspect="1" noChangeArrowheads="1"/>
              </p:cNvPicPr>
              <p:nvPr/>
            </p:nvPicPr>
            <p:blipFill>
              <a:blip r:embed="rId6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7484521" y="5080833"/>
                <a:ext cx="203262" cy="202111"/>
              </a:xfrm>
              <a:prstGeom prst="rect">
                <a:avLst/>
              </a:prstGeom>
              <a:noFill/>
              <a:ln>
                <a:noFill/>
              </a:ln>
              <a:effectLst>
                <a:outerShdw blurRad="50800" dist="38099" dir="2700000" algn="ctr" rotWithShape="0">
                  <a:schemeClr val="bg2">
                    <a:alpha val="39999"/>
                  </a:schemeClr>
                </a:outerShdw>
              </a:effectLst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12700" cap="rnd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</a:extLst>
            </p:spPr>
          </p:pic>
          <p:pic>
            <p:nvPicPr>
              <p:cNvPr id="31" name="Picture 23"/>
              <p:cNvPicPr>
                <a:picLocks noChangeAspect="1" noChangeArrowheads="1"/>
              </p:cNvPicPr>
              <p:nvPr/>
            </p:nvPicPr>
            <p:blipFill>
              <a:blip r:embed="rId6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7484521" y="5414762"/>
                <a:ext cx="203262" cy="202111"/>
              </a:xfrm>
              <a:prstGeom prst="rect">
                <a:avLst/>
              </a:prstGeom>
              <a:noFill/>
              <a:ln>
                <a:noFill/>
              </a:ln>
              <a:effectLst>
                <a:outerShdw blurRad="50800" dist="38099" dir="2700000" algn="ctr" rotWithShape="0">
                  <a:schemeClr val="bg2">
                    <a:alpha val="39999"/>
                  </a:schemeClr>
                </a:outerShdw>
              </a:effectLst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12700" cap="rnd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</a:extLst>
            </p:spPr>
          </p:pic>
        </p:grpSp>
      </p:grpSp>
      <p:sp>
        <p:nvSpPr>
          <p:cNvPr id="34" name="左右箭头 33"/>
          <p:cNvSpPr/>
          <p:nvPr/>
        </p:nvSpPr>
        <p:spPr>
          <a:xfrm>
            <a:off x="3491880" y="3611488"/>
            <a:ext cx="2304255" cy="936104"/>
          </a:xfrm>
          <a:prstGeom prst="leftRightArrow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wrap="square" tIns="18000" rtlCol="0" anchor="ctr">
            <a:noAutofit/>
          </a:bodyPr>
          <a:lstStyle/>
          <a:p>
            <a:pPr algn="ctr"/>
            <a:r>
              <a:rPr lang="zh-CN" altLang="en-US" sz="2000" spc="200" dirty="0" smtClean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更清楚</a:t>
            </a:r>
            <a:r>
              <a:rPr lang="en-US" altLang="zh-CN" sz="2000" spc="200" dirty="0" smtClean="0">
                <a:solidFill>
                  <a:schemeClr val="bg1">
                    <a:lumMod val="95000"/>
                  </a:schemeClr>
                </a:solidFill>
                <a:latin typeface="Calibri" panose="020F0502020204030204" pitchFamily="34" charset="0"/>
                <a:ea typeface="微软雅黑" panose="020B0503020204020204" pitchFamily="34" charset="-122"/>
              </a:rPr>
              <a:t>"</a:t>
            </a:r>
            <a:r>
              <a:rPr lang="zh-CN" altLang="en-US" sz="2000" spc="2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看见</a:t>
            </a:r>
            <a:r>
              <a:rPr lang="en-US" altLang="zh-CN" sz="2000" spc="200" dirty="0" smtClean="0">
                <a:solidFill>
                  <a:schemeClr val="bg1">
                    <a:lumMod val="95000"/>
                  </a:schemeClr>
                </a:solidFill>
                <a:latin typeface="Calibri" panose="020F0502020204030204" pitchFamily="34" charset="0"/>
                <a:ea typeface="微软雅黑" panose="020B0503020204020204" pitchFamily="34" charset="-122"/>
              </a:rPr>
              <a:t>"</a:t>
            </a:r>
            <a:endParaRPr lang="zh-CN" altLang="en-US" sz="2000" spc="200" dirty="0">
              <a:solidFill>
                <a:schemeClr val="bg1">
                  <a:lumMod val="9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063637657"/>
      </p:ext>
    </p:extLst>
  </p:cSld>
  <p:clrMapOvr>
    <a:masterClrMapping/>
  </p:clrMapOvr>
  <p:transition spd="slow">
    <p:fade thruBlk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6" presetClass="entr" presetSubtype="37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27" dur="75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34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/>
          <p:cNvSpPr txBox="1"/>
          <p:nvPr/>
        </p:nvSpPr>
        <p:spPr>
          <a:xfrm>
            <a:off x="971600" y="980728"/>
            <a:ext cx="7200800" cy="523220"/>
          </a:xfrm>
          <a:prstGeom prst="rect">
            <a:avLst/>
          </a:prstGeom>
          <a:noFill/>
        </p:spPr>
        <p:txBody>
          <a:bodyPr wrap="none" rtlCol="0">
            <a:noAutofit/>
          </a:bodyPr>
          <a:lstStyle>
            <a:defPPr>
              <a:defRPr lang="zh-CN"/>
            </a:defPPr>
            <a:lvl1pPr algn="ctr">
              <a:defRPr sz="2400" spc="28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争分夺秒的时间竞赛</a:t>
            </a:r>
          </a:p>
        </p:txBody>
      </p:sp>
      <p:sp>
        <p:nvSpPr>
          <p:cNvPr id="8" name="文本框 7"/>
          <p:cNvSpPr txBox="1"/>
          <p:nvPr/>
        </p:nvSpPr>
        <p:spPr>
          <a:xfrm>
            <a:off x="5273040" y="2575416"/>
            <a:ext cx="3691448" cy="3733903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>
              <a:lnSpc>
                <a:spcPct val="130000"/>
              </a:lnSpc>
              <a:spcAft>
                <a:spcPts val="1200"/>
              </a:spcAft>
            </a:pPr>
            <a:r>
              <a:rPr lang="en-US" altLang="zh-CN" sz="1700" kern="0" spc="100" dirty="0" smtClean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icloud-ios-appeid.us</a:t>
            </a:r>
          </a:p>
          <a:p>
            <a:pPr>
              <a:lnSpc>
                <a:spcPct val="130000"/>
              </a:lnSpc>
              <a:spcAft>
                <a:spcPts val="1200"/>
              </a:spcAft>
            </a:pPr>
            <a:r>
              <a:rPr lang="en-US" altLang="zh-CN" sz="1700" kern="0" spc="100" dirty="0" smtClean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iClou</a:t>
            </a:r>
            <a:r>
              <a:rPr lang="en-US" altLang="zh-CN" sz="1700" kern="0" spc="300" dirty="0" smtClean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</a:t>
            </a:r>
            <a:r>
              <a:rPr lang="zh-CN" altLang="en-US" sz="1700" kern="0" spc="100" dirty="0" smtClean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账户钓鱼，巨大利润空间</a:t>
            </a:r>
            <a:endParaRPr lang="en-US" altLang="zh-CN" sz="1700" kern="0" spc="100" dirty="0" smtClean="0">
              <a:solidFill>
                <a:schemeClr val="bg1">
                  <a:lumMod val="9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30000"/>
              </a:lnSpc>
              <a:spcAft>
                <a:spcPts val="1200"/>
              </a:spcAft>
            </a:pPr>
            <a:r>
              <a:rPr lang="zh-CN" altLang="en-US" sz="1700" kern="0" spc="100" dirty="0" smtClean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注</a:t>
            </a:r>
            <a:r>
              <a:rPr lang="zh-CN" altLang="en-US" sz="1700" kern="0" spc="1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册</a:t>
            </a:r>
            <a:r>
              <a:rPr lang="zh-CN" altLang="en-US" sz="1700" kern="0" spc="100" dirty="0" smtClean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en-US" altLang="zh-CN" sz="1700" kern="0" spc="100" dirty="0" smtClean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2015-09-26</a:t>
            </a:r>
          </a:p>
          <a:p>
            <a:pPr>
              <a:lnSpc>
                <a:spcPct val="130000"/>
              </a:lnSpc>
              <a:spcAft>
                <a:spcPts val="1200"/>
              </a:spcAft>
            </a:pPr>
            <a:r>
              <a:rPr lang="zh-CN" altLang="en-US" sz="1700" kern="0" spc="100" dirty="0" smtClean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下线</a:t>
            </a:r>
            <a:r>
              <a:rPr lang="zh-CN" altLang="en-US" sz="1700" kern="0" spc="1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en-US" altLang="zh-CN" sz="1700" kern="0" spc="100" dirty="0" smtClean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2015-09-2</a:t>
            </a:r>
            <a:r>
              <a:rPr lang="en-US" altLang="zh-CN" sz="1700" kern="0" spc="1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9</a:t>
            </a:r>
            <a:endParaRPr lang="en-US" altLang="zh-CN" sz="1700" kern="0" spc="100" dirty="0" smtClean="0">
              <a:solidFill>
                <a:schemeClr val="bg1">
                  <a:lumMod val="9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30000"/>
              </a:lnSpc>
              <a:spcAft>
                <a:spcPts val="1200"/>
              </a:spcAft>
            </a:pPr>
            <a:r>
              <a:rPr lang="zh-CN" altLang="en-US" sz="1700" kern="0" spc="100" dirty="0" smtClean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威胁情报有效</a:t>
            </a:r>
            <a:r>
              <a:rPr lang="zh-CN" altLang="en-US" sz="1700" kern="0" spc="1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期</a:t>
            </a:r>
            <a:r>
              <a:rPr lang="zh-CN" altLang="en-US" sz="1700" kern="0" spc="100" dirty="0" smtClean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en-US" altLang="zh-CN" sz="1700" kern="0" spc="100" dirty="0" smtClean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 </a:t>
            </a:r>
            <a:r>
              <a:rPr lang="zh-CN" altLang="en-US" sz="1700" kern="0" spc="100" dirty="0" smtClean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天</a:t>
            </a:r>
            <a:endParaRPr lang="en-US" altLang="zh-CN" sz="1700" kern="0" spc="100" dirty="0" smtClean="0">
              <a:solidFill>
                <a:schemeClr val="bg1">
                  <a:lumMod val="9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30000"/>
              </a:lnSpc>
              <a:spcAft>
                <a:spcPts val="1200"/>
              </a:spcAft>
            </a:pPr>
            <a:r>
              <a:rPr lang="zh-CN" altLang="en-US" sz="1700" kern="0" spc="100" dirty="0" smtClean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机器</a:t>
            </a:r>
            <a:r>
              <a:rPr lang="zh-CN" altLang="en-US" sz="1700" kern="0" spc="1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识别：恶意域名</a:t>
            </a:r>
            <a:r>
              <a:rPr lang="en-US" altLang="zh-CN" sz="1700" kern="0" spc="1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+</a:t>
            </a:r>
            <a:r>
              <a:rPr lang="zh-CN" altLang="en-US" sz="1700" kern="0" spc="1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网页内容</a:t>
            </a:r>
            <a:endParaRPr lang="en-US" altLang="zh-CN" sz="1700" kern="0" spc="100" dirty="0">
              <a:solidFill>
                <a:schemeClr val="bg1">
                  <a:lumMod val="9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30000"/>
              </a:lnSpc>
              <a:spcAft>
                <a:spcPts val="1200"/>
              </a:spcAft>
            </a:pPr>
            <a:r>
              <a:rPr lang="zh-CN" altLang="en-US" sz="1700" kern="0" spc="100" dirty="0" smtClean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定向攻击企业也可使用类似手法</a:t>
            </a:r>
            <a:endParaRPr lang="zh-CN" altLang="en-US" sz="1700" kern="0" spc="100" dirty="0">
              <a:solidFill>
                <a:schemeClr val="bg1">
                  <a:lumMod val="9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3528" y="2852936"/>
            <a:ext cx="3743163" cy="2613315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 rotWithShape="1">
          <a:blip r:embed="rId3"/>
          <a:srcRect b="15753"/>
          <a:stretch/>
        </p:blipFill>
        <p:spPr>
          <a:xfrm>
            <a:off x="2915816" y="3484501"/>
            <a:ext cx="1705818" cy="25561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4936921"/>
      </p:ext>
    </p:extLst>
  </p:cSld>
  <p:clrMapOvr>
    <a:masterClrMapping/>
  </p:clrMapOvr>
  <p:transition spd="slow">
    <p:fade thruBlk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500"/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2" dur="500"/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7" dur="500"/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2" dur="500"/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8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组合 9"/>
          <p:cNvGrpSpPr/>
          <p:nvPr/>
        </p:nvGrpSpPr>
        <p:grpSpPr>
          <a:xfrm>
            <a:off x="1375696" y="2204864"/>
            <a:ext cx="2550882" cy="4143631"/>
            <a:chOff x="799632" y="2143889"/>
            <a:chExt cx="2550882" cy="4143631"/>
          </a:xfrm>
        </p:grpSpPr>
        <p:pic>
          <p:nvPicPr>
            <p:cNvPr id="8" name="图片 7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99632" y="2503929"/>
              <a:ext cx="2550882" cy="3783591"/>
            </a:xfrm>
            <a:prstGeom prst="rect">
              <a:avLst/>
            </a:prstGeom>
          </p:spPr>
        </p:pic>
        <p:sp>
          <p:nvSpPr>
            <p:cNvPr id="9" name="文本框 8"/>
            <p:cNvSpPr txBox="1"/>
            <p:nvPr/>
          </p:nvSpPr>
          <p:spPr>
            <a:xfrm>
              <a:off x="1617255" y="2143889"/>
              <a:ext cx="91563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zh-CN" sz="1400" b="1" spc="30" dirty="0" smtClean="0">
                  <a:solidFill>
                    <a:schemeClr val="bg1">
                      <a:lumMod val="50000"/>
                    </a:schemeClr>
                  </a:solidFill>
                  <a:latin typeface="Calibri" panose="020F0502020204030204" pitchFamily="34" charset="0"/>
                </a:rPr>
                <a:t>Kill Chain</a:t>
              </a:r>
              <a:endParaRPr lang="zh-CN" altLang="en-US" sz="1400" b="1" spc="30" dirty="0">
                <a:solidFill>
                  <a:schemeClr val="bg1">
                    <a:lumMod val="50000"/>
                  </a:schemeClr>
                </a:solidFill>
                <a:latin typeface="Calibri" panose="020F0502020204030204" pitchFamily="34" charset="0"/>
              </a:endParaRPr>
            </a:p>
          </p:txBody>
        </p:sp>
      </p:grpSp>
      <p:sp>
        <p:nvSpPr>
          <p:cNvPr id="2" name="文本框 1"/>
          <p:cNvSpPr txBox="1"/>
          <p:nvPr/>
        </p:nvSpPr>
        <p:spPr>
          <a:xfrm>
            <a:off x="4860032" y="2358752"/>
            <a:ext cx="3600400" cy="3888432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285750" indent="-285750">
              <a:lnSpc>
                <a:spcPct val="150000"/>
              </a:lnSpc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CN" altLang="en-US" kern="0" spc="180" dirty="0" smtClean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争取防御空间和时间</a:t>
            </a:r>
            <a:endParaRPr lang="en-US" altLang="zh-CN" kern="0" spc="180" dirty="0" smtClean="0">
              <a:solidFill>
                <a:schemeClr val="bg1">
                  <a:lumMod val="9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lnSpc>
                <a:spcPct val="150000"/>
              </a:lnSpc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CN" altLang="en-US" kern="0" spc="180" dirty="0" smtClean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对策</a:t>
            </a:r>
            <a:r>
              <a:rPr lang="en-US" altLang="zh-CN" kern="0" spc="180" dirty="0" smtClean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zh-CN" altLang="en-US" kern="0" spc="180" dirty="0" smtClean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：利用威胁情报</a:t>
            </a:r>
            <a:endParaRPr lang="en-US" altLang="zh-CN" kern="0" spc="180" dirty="0" smtClean="0">
              <a:solidFill>
                <a:schemeClr val="bg1">
                  <a:lumMod val="9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lnSpc>
                <a:spcPct val="150000"/>
              </a:lnSpc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CN" altLang="en-US" kern="0" spc="180" dirty="0" smtClean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对策</a:t>
            </a:r>
            <a:r>
              <a:rPr lang="en-US" altLang="zh-CN" kern="0" spc="180" dirty="0" smtClean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r>
              <a:rPr lang="zh-CN" altLang="en-US" kern="0" spc="180" dirty="0" smtClean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zh-CN" altLang="en-US" kern="0" spc="18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在接触点实时分析</a:t>
            </a:r>
          </a:p>
          <a:p>
            <a:pPr marL="285750" indent="-285750">
              <a:lnSpc>
                <a:spcPct val="150000"/>
              </a:lnSpc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CN" altLang="en-US" kern="0" spc="180" dirty="0" smtClean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机器学习引擎</a:t>
            </a:r>
            <a:r>
              <a:rPr lang="zh-CN" altLang="en-US" kern="0" spc="18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前</a:t>
            </a:r>
            <a:r>
              <a:rPr lang="zh-CN" altLang="en-US" kern="0" spc="180" dirty="0" smtClean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移</a:t>
            </a:r>
            <a:endParaRPr lang="en-US" altLang="zh-CN" kern="0" spc="180" dirty="0">
              <a:solidFill>
                <a:schemeClr val="bg1">
                  <a:lumMod val="9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lnSpc>
                <a:spcPct val="150000"/>
              </a:lnSpc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CN" altLang="en-US" kern="0" spc="180" dirty="0" smtClean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缓解大数据平台的滞后</a:t>
            </a:r>
            <a:endParaRPr lang="en-US" altLang="zh-CN" kern="0" spc="180" dirty="0" smtClean="0">
              <a:solidFill>
                <a:schemeClr val="bg1">
                  <a:lumMod val="9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lnSpc>
                <a:spcPct val="150000"/>
              </a:lnSpc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CN" altLang="en-US" kern="0" spc="18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缩短应急响应时间</a:t>
            </a:r>
            <a:endParaRPr lang="en-US" altLang="zh-CN" kern="0" spc="180" dirty="0">
              <a:solidFill>
                <a:schemeClr val="bg1">
                  <a:lumMod val="9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lnSpc>
                <a:spcPct val="150000"/>
              </a:lnSpc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CN" altLang="en-US" kern="0" spc="180" dirty="0" smtClean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不可能预警所有威胁</a:t>
            </a:r>
            <a:endParaRPr lang="en-US" altLang="zh-CN" kern="0" spc="180" dirty="0" smtClean="0">
              <a:solidFill>
                <a:schemeClr val="bg1">
                  <a:lumMod val="9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971600" y="980728"/>
            <a:ext cx="7200800" cy="523220"/>
          </a:xfrm>
          <a:prstGeom prst="rect">
            <a:avLst/>
          </a:prstGeom>
          <a:noFill/>
        </p:spPr>
        <p:txBody>
          <a:bodyPr wrap="none" rtlCol="0">
            <a:noAutofit/>
          </a:bodyPr>
          <a:lstStyle>
            <a:defPPr>
              <a:defRPr lang="zh-CN"/>
            </a:defPPr>
            <a:lvl1pPr algn="ctr">
              <a:defRPr sz="2400" spc="28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 smtClean="0"/>
              <a:t>尽可能在</a:t>
            </a:r>
            <a:r>
              <a:rPr lang="zh-CN" altLang="en-US" dirty="0"/>
              <a:t>攻击链早期</a:t>
            </a:r>
            <a:r>
              <a:rPr lang="zh-CN" altLang="en-US" dirty="0" smtClean="0"/>
              <a:t>发现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353808946"/>
      </p:ext>
    </p:extLst>
  </p:cSld>
  <p:clrMapOvr>
    <a:masterClrMapping/>
  </p:clrMapOvr>
  <p:transition spd="slow">
    <p:fade thruBlk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500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2" dur="500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7" dur="500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uild="p"/>
      <p:bldP spid="7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/>
          <p:cNvSpPr txBox="1"/>
          <p:nvPr/>
        </p:nvSpPr>
        <p:spPr>
          <a:xfrm>
            <a:off x="1043608" y="2492896"/>
            <a:ext cx="7056784" cy="523220"/>
          </a:xfrm>
          <a:prstGeom prst="rect">
            <a:avLst/>
          </a:prstGeom>
          <a:noFill/>
        </p:spPr>
        <p:txBody>
          <a:bodyPr wrap="none" rtlCol="0">
            <a:noAutofit/>
          </a:bodyPr>
          <a:lstStyle>
            <a:defPPr>
              <a:defRPr lang="zh-CN"/>
            </a:defPPr>
            <a:lvl1pPr algn="ctr">
              <a:defRPr sz="2400" spc="28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algn="l"/>
            <a:r>
              <a:rPr lang="zh-CN" altLang="en-US" spc="500" dirty="0"/>
              <a:t>威胁情报生产 </a:t>
            </a:r>
            <a:r>
              <a:rPr lang="zh-CN" altLang="en-US" spc="500" dirty="0" smtClean="0"/>
              <a:t> </a:t>
            </a:r>
            <a:r>
              <a:rPr lang="en-US" altLang="zh-CN" spc="500" dirty="0" smtClean="0"/>
              <a:t>=  </a:t>
            </a:r>
            <a:r>
              <a:rPr lang="zh-CN" altLang="en-US" spc="500" dirty="0" smtClean="0"/>
              <a:t>发现未知威胁</a:t>
            </a:r>
            <a:endParaRPr lang="zh-CN" altLang="en-US" spc="500" dirty="0"/>
          </a:p>
        </p:txBody>
      </p:sp>
      <p:sp>
        <p:nvSpPr>
          <p:cNvPr id="3" name="文本框 2"/>
          <p:cNvSpPr txBox="1"/>
          <p:nvPr/>
        </p:nvSpPr>
        <p:spPr>
          <a:xfrm>
            <a:off x="1043608" y="4437112"/>
            <a:ext cx="7056784" cy="523220"/>
          </a:xfrm>
          <a:prstGeom prst="rect">
            <a:avLst/>
          </a:prstGeom>
          <a:noFill/>
        </p:spPr>
        <p:txBody>
          <a:bodyPr wrap="none" rtlCol="0">
            <a:noAutofit/>
          </a:bodyPr>
          <a:lstStyle>
            <a:defPPr>
              <a:defRPr lang="zh-CN"/>
            </a:defPPr>
            <a:lvl1pPr algn="ctr">
              <a:defRPr sz="2400" spc="28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algn="l"/>
            <a:r>
              <a:rPr lang="zh-CN" altLang="en-US" spc="500" dirty="0"/>
              <a:t>利用</a:t>
            </a:r>
            <a:r>
              <a:rPr lang="zh-CN" altLang="en-US" spc="500" dirty="0" smtClean="0"/>
              <a:t>威胁情报  </a:t>
            </a:r>
            <a:r>
              <a:rPr lang="en-US" altLang="zh-CN" spc="500" dirty="0" smtClean="0"/>
              <a:t>=  </a:t>
            </a:r>
            <a:r>
              <a:rPr lang="zh-CN" altLang="en-US" spc="500" dirty="0" smtClean="0"/>
              <a:t>跳过未知威胁分析过程</a:t>
            </a:r>
            <a:endParaRPr lang="zh-CN" altLang="en-US" spc="500" dirty="0"/>
          </a:p>
        </p:txBody>
      </p:sp>
    </p:spTree>
    <p:extLst>
      <p:ext uri="{BB962C8B-B14F-4D97-AF65-F5344CB8AC3E}">
        <p14:creationId xmlns:p14="http://schemas.microsoft.com/office/powerpoint/2010/main" val="1685477429"/>
      </p:ext>
    </p:extLst>
  </p:cSld>
  <p:clrMapOvr>
    <a:masterClrMapping/>
  </p:clrMapOvr>
  <p:transition spd="slow">
    <p:fade thruBlk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1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1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3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/>
          <p:cNvSpPr txBox="1"/>
          <p:nvPr/>
        </p:nvSpPr>
        <p:spPr>
          <a:xfrm>
            <a:off x="971600" y="980728"/>
            <a:ext cx="7200800" cy="523220"/>
          </a:xfrm>
          <a:prstGeom prst="rect">
            <a:avLst/>
          </a:prstGeom>
          <a:noFill/>
        </p:spPr>
        <p:txBody>
          <a:bodyPr wrap="none" rtlCol="0">
            <a:noAutofit/>
          </a:bodyPr>
          <a:lstStyle>
            <a:defPPr>
              <a:defRPr lang="zh-CN"/>
            </a:defPPr>
            <a:lvl1pPr algn="ctr">
              <a:defRPr sz="2400" spc="28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自古华山一条路</a:t>
            </a:r>
            <a:r>
              <a:rPr lang="en-US" altLang="zh-CN" dirty="0"/>
              <a:t>?</a:t>
            </a:r>
            <a:endParaRPr lang="zh-CN" altLang="en-US" dirty="0"/>
          </a:p>
        </p:txBody>
      </p:sp>
      <p:grpSp>
        <p:nvGrpSpPr>
          <p:cNvPr id="28" name="组合 27"/>
          <p:cNvGrpSpPr/>
          <p:nvPr/>
        </p:nvGrpSpPr>
        <p:grpSpPr>
          <a:xfrm>
            <a:off x="5767397" y="2348880"/>
            <a:ext cx="2741353" cy="3773879"/>
            <a:chOff x="5767397" y="2535441"/>
            <a:chExt cx="2741353" cy="3773879"/>
          </a:xfrm>
        </p:grpSpPr>
        <p:grpSp>
          <p:nvGrpSpPr>
            <p:cNvPr id="21" name="组合 20"/>
            <p:cNvGrpSpPr/>
            <p:nvPr/>
          </p:nvGrpSpPr>
          <p:grpSpPr>
            <a:xfrm>
              <a:off x="5767397" y="3352548"/>
              <a:ext cx="2741353" cy="2956772"/>
              <a:chOff x="5604587" y="3206665"/>
              <a:chExt cx="2741353" cy="2956772"/>
            </a:xfrm>
          </p:grpSpPr>
          <p:pic>
            <p:nvPicPr>
              <p:cNvPr id="7" name="图片 6"/>
              <p:cNvPicPr>
                <a:picLocks noChangeAspect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7614480" y="3912702"/>
                <a:ext cx="731460" cy="731460"/>
              </a:xfrm>
              <a:prstGeom prst="rect">
                <a:avLst/>
              </a:prstGeom>
            </p:spPr>
          </p:pic>
          <p:pic>
            <p:nvPicPr>
              <p:cNvPr id="12" name="图片 11"/>
              <p:cNvPicPr>
                <a:picLocks noChangeAspect="1"/>
              </p:cNvPicPr>
              <p:nvPr/>
            </p:nvPicPr>
            <p:blipFill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901448" y="3417643"/>
                <a:ext cx="731460" cy="731460"/>
              </a:xfrm>
              <a:prstGeom prst="rect">
                <a:avLst/>
              </a:prstGeom>
            </p:spPr>
          </p:pic>
          <p:pic>
            <p:nvPicPr>
              <p:cNvPr id="14" name="图片 13"/>
              <p:cNvPicPr>
                <a:picLocks noChangeAspect="1"/>
              </p:cNvPicPr>
              <p:nvPr/>
            </p:nvPicPr>
            <p:blipFill>
              <a:blip r:embed="rId4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590271" y="4174288"/>
                <a:ext cx="731460" cy="731460"/>
              </a:xfrm>
              <a:prstGeom prst="rect">
                <a:avLst/>
              </a:prstGeom>
            </p:spPr>
          </p:pic>
          <p:pic>
            <p:nvPicPr>
              <p:cNvPr id="15" name="图片 14"/>
              <p:cNvPicPr>
                <a:picLocks noChangeAspect="1"/>
              </p:cNvPicPr>
              <p:nvPr/>
            </p:nvPicPr>
            <p:blipFill>
              <a:blip r:embed="rId5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176094" y="5116726"/>
                <a:ext cx="731460" cy="731460"/>
              </a:xfrm>
              <a:prstGeom prst="rect">
                <a:avLst/>
              </a:prstGeom>
            </p:spPr>
          </p:pic>
          <p:pic>
            <p:nvPicPr>
              <p:cNvPr id="17" name="图片 16"/>
              <p:cNvPicPr>
                <a:picLocks noChangeAspect="1"/>
              </p:cNvPicPr>
              <p:nvPr/>
            </p:nvPicPr>
            <p:blipFill>
              <a:blip r:embed="rId6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7402489" y="4672339"/>
                <a:ext cx="731460" cy="731460"/>
              </a:xfrm>
              <a:prstGeom prst="rect">
                <a:avLst/>
              </a:prstGeom>
            </p:spPr>
          </p:pic>
          <p:pic>
            <p:nvPicPr>
              <p:cNvPr id="18" name="图片 17"/>
              <p:cNvPicPr>
                <a:picLocks noChangeAspect="1"/>
              </p:cNvPicPr>
              <p:nvPr/>
            </p:nvPicPr>
            <p:blipFill>
              <a:blip r:embed="rId7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7036759" y="5431977"/>
                <a:ext cx="731460" cy="731460"/>
              </a:xfrm>
              <a:prstGeom prst="rect">
                <a:avLst/>
              </a:prstGeom>
            </p:spPr>
          </p:pic>
          <p:pic>
            <p:nvPicPr>
              <p:cNvPr id="19" name="图片 18"/>
              <p:cNvPicPr>
                <a:picLocks noChangeAspect="1"/>
              </p:cNvPicPr>
              <p:nvPr/>
            </p:nvPicPr>
            <p:blipFill>
              <a:blip r:embed="rId8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781338" y="3206665"/>
                <a:ext cx="731460" cy="731460"/>
              </a:xfrm>
              <a:prstGeom prst="rect">
                <a:avLst/>
              </a:prstGeom>
            </p:spPr>
          </p:pic>
          <p:pic>
            <p:nvPicPr>
              <p:cNvPr id="20" name="图片 19"/>
              <p:cNvPicPr>
                <a:picLocks noChangeAspect="1"/>
              </p:cNvPicPr>
              <p:nvPr/>
            </p:nvPicPr>
            <p:blipFill>
              <a:blip r:embed="rId9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604587" y="4314260"/>
                <a:ext cx="731460" cy="731460"/>
              </a:xfrm>
              <a:prstGeom prst="rect">
                <a:avLst/>
              </a:prstGeom>
            </p:spPr>
          </p:pic>
        </p:grpSp>
        <p:sp>
          <p:nvSpPr>
            <p:cNvPr id="22" name="矩形 21"/>
            <p:cNvSpPr/>
            <p:nvPr/>
          </p:nvSpPr>
          <p:spPr>
            <a:xfrm>
              <a:off x="5887068" y="2535441"/>
              <a:ext cx="2520000" cy="523220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ctr">
                <a:spcAft>
                  <a:spcPts val="600"/>
                </a:spcAft>
              </a:pPr>
              <a:r>
                <a:rPr lang="zh-CN" altLang="en-US" sz="2000" spc="200" dirty="0" smtClean="0">
                  <a:solidFill>
                    <a:schemeClr val="bg1">
                      <a:lumMod val="95000"/>
                    </a:schemeClr>
                  </a:solidFill>
                </a:rPr>
                <a:t>威胁情报</a:t>
              </a:r>
              <a:endParaRPr lang="en-US" altLang="zh-CN" sz="2000" spc="200" dirty="0">
                <a:solidFill>
                  <a:schemeClr val="bg1">
                    <a:lumMod val="95000"/>
                  </a:schemeClr>
                </a:solidFill>
              </a:endParaRPr>
            </a:p>
          </p:txBody>
        </p:sp>
      </p:grpSp>
      <p:grpSp>
        <p:nvGrpSpPr>
          <p:cNvPr id="27" name="组合 26"/>
          <p:cNvGrpSpPr/>
          <p:nvPr/>
        </p:nvGrpSpPr>
        <p:grpSpPr>
          <a:xfrm>
            <a:off x="539059" y="2348880"/>
            <a:ext cx="3323694" cy="3143693"/>
            <a:chOff x="539059" y="2535441"/>
            <a:chExt cx="3323694" cy="3143693"/>
          </a:xfrm>
        </p:grpSpPr>
        <p:sp>
          <p:nvSpPr>
            <p:cNvPr id="23" name="矩形 22"/>
            <p:cNvSpPr/>
            <p:nvPr/>
          </p:nvSpPr>
          <p:spPr>
            <a:xfrm>
              <a:off x="539059" y="2535441"/>
              <a:ext cx="3323694" cy="523220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ctr">
                <a:spcAft>
                  <a:spcPts val="600"/>
                </a:spcAft>
              </a:pPr>
              <a:r>
                <a:rPr lang="zh-CN" altLang="en-US" sz="2000" spc="200" dirty="0">
                  <a:solidFill>
                    <a:schemeClr val="bg1">
                      <a:lumMod val="95000"/>
                    </a:schemeClr>
                  </a:solidFill>
                </a:rPr>
                <a:t>大数据</a:t>
              </a:r>
              <a:endParaRPr lang="en-US" altLang="zh-CN" sz="2000" spc="200" dirty="0">
                <a:solidFill>
                  <a:schemeClr val="bg1">
                    <a:lumMod val="95000"/>
                  </a:schemeClr>
                </a:solidFill>
              </a:endParaRPr>
            </a:p>
          </p:txBody>
        </p:sp>
        <p:pic>
          <p:nvPicPr>
            <p:cNvPr id="26" name="图片 25"/>
            <p:cNvPicPr>
              <a:picLocks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611560" y="3352548"/>
              <a:ext cx="3123191" cy="2326586"/>
            </a:xfrm>
            <a:prstGeom prst="rect">
              <a:avLst/>
            </a:prstGeom>
          </p:spPr>
        </p:pic>
      </p:grpSp>
      <p:grpSp>
        <p:nvGrpSpPr>
          <p:cNvPr id="4" name="组合 3"/>
          <p:cNvGrpSpPr/>
          <p:nvPr/>
        </p:nvGrpSpPr>
        <p:grpSpPr>
          <a:xfrm>
            <a:off x="4111435" y="3928975"/>
            <a:ext cx="1252653" cy="731839"/>
            <a:chOff x="4074628" y="4115536"/>
            <a:chExt cx="1252653" cy="731839"/>
          </a:xfrm>
        </p:grpSpPr>
        <p:sp>
          <p:nvSpPr>
            <p:cNvPr id="2" name="右箭头 1"/>
            <p:cNvSpPr/>
            <p:nvPr/>
          </p:nvSpPr>
          <p:spPr>
            <a:xfrm>
              <a:off x="4074628" y="4115536"/>
              <a:ext cx="1252653" cy="731839"/>
            </a:xfrm>
            <a:prstGeom prst="rightArrow">
              <a:avLst>
                <a:gd name="adj1" fmla="val 68304"/>
                <a:gd name="adj2" fmla="val 50000"/>
              </a:avLst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txBody>
            <a:bodyPr wrap="square" rtlCol="0" anchor="ctr">
              <a:noAutofit/>
            </a:bodyPr>
            <a:lstStyle/>
            <a:p>
              <a:pPr algn="ctr">
                <a:spcAft>
                  <a:spcPts val="600"/>
                </a:spcAft>
              </a:pPr>
              <a:endParaRPr lang="zh-CN" altLang="en-US" sz="3200" spc="40" dirty="0">
                <a:solidFill>
                  <a:schemeClr val="bg1">
                    <a:lumMod val="95000"/>
                  </a:schemeClr>
                </a:solidFill>
              </a:endParaRPr>
            </a:p>
          </p:txBody>
        </p:sp>
        <p:sp>
          <p:nvSpPr>
            <p:cNvPr id="3" name="矩形 2"/>
            <p:cNvSpPr/>
            <p:nvPr/>
          </p:nvSpPr>
          <p:spPr>
            <a:xfrm>
              <a:off x="4240584" y="4272396"/>
              <a:ext cx="723275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>
                <a:spcAft>
                  <a:spcPts val="600"/>
                </a:spcAft>
              </a:pPr>
              <a:r>
                <a:rPr lang="zh-CN" altLang="en-US" sz="2000" spc="100" dirty="0">
                  <a:solidFill>
                    <a:schemeClr val="bg1">
                      <a:lumMod val="95000"/>
                    </a:schemeClr>
                  </a:solidFill>
                </a:rPr>
                <a:t>生产</a:t>
              </a:r>
            </a:p>
          </p:txBody>
        </p:sp>
      </p:grpSp>
      <p:sp>
        <p:nvSpPr>
          <p:cNvPr id="5" name="文本框 4"/>
          <p:cNvSpPr txBox="1"/>
          <p:nvPr/>
        </p:nvSpPr>
        <p:spPr>
          <a:xfrm>
            <a:off x="3176165" y="5997438"/>
            <a:ext cx="312319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000" spc="200" dirty="0" smtClean="0">
                <a:solidFill>
                  <a:schemeClr val="bg1">
                    <a:lumMod val="85000"/>
                  </a:schemeClr>
                </a:solidFill>
                <a:latin typeface="+mj-ea"/>
                <a:ea typeface="+mj-ea"/>
              </a:rPr>
              <a:t>正确</a:t>
            </a:r>
            <a:r>
              <a:rPr lang="zh-CN" altLang="en-US" sz="2000" spc="200" dirty="0">
                <a:solidFill>
                  <a:schemeClr val="bg1">
                    <a:lumMod val="85000"/>
                  </a:schemeClr>
                </a:solidFill>
                <a:latin typeface="+mj-ea"/>
                <a:ea typeface="+mj-ea"/>
              </a:rPr>
              <a:t>道路</a:t>
            </a:r>
            <a:r>
              <a:rPr lang="zh-CN" altLang="en-US" sz="2000" spc="200" dirty="0" smtClean="0">
                <a:solidFill>
                  <a:schemeClr val="bg1">
                    <a:lumMod val="85000"/>
                  </a:schemeClr>
                </a:solidFill>
                <a:latin typeface="+mj-ea"/>
                <a:ea typeface="+mj-ea"/>
              </a:rPr>
              <a:t>但耗资巨大</a:t>
            </a:r>
            <a:endParaRPr lang="zh-CN" altLang="en-US" sz="2000" spc="200" dirty="0">
              <a:solidFill>
                <a:schemeClr val="bg1">
                  <a:lumMod val="85000"/>
                </a:schemeClr>
              </a:solidFill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4223844546"/>
      </p:ext>
    </p:extLst>
  </p:cSld>
  <p:clrMapOvr>
    <a:masterClrMapping/>
  </p:clrMapOvr>
  <p:transition spd="slow">
    <p:fade thruBlk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5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/>
          <p:cNvSpPr txBox="1"/>
          <p:nvPr/>
        </p:nvSpPr>
        <p:spPr>
          <a:xfrm>
            <a:off x="971600" y="980728"/>
            <a:ext cx="7200800" cy="523220"/>
          </a:xfrm>
          <a:prstGeom prst="rect">
            <a:avLst/>
          </a:prstGeom>
          <a:noFill/>
        </p:spPr>
        <p:txBody>
          <a:bodyPr wrap="none" rtlCol="0">
            <a:noAutofit/>
          </a:bodyPr>
          <a:lstStyle>
            <a:defPPr>
              <a:defRPr lang="zh-CN"/>
            </a:defPPr>
            <a:lvl1pPr algn="ctr">
              <a:defRPr sz="2400" spc="28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基础设施不堪重负</a:t>
            </a:r>
          </a:p>
        </p:txBody>
      </p:sp>
      <p:grpSp>
        <p:nvGrpSpPr>
          <p:cNvPr id="5" name="组合 4"/>
          <p:cNvGrpSpPr/>
          <p:nvPr/>
        </p:nvGrpSpPr>
        <p:grpSpPr>
          <a:xfrm>
            <a:off x="395536" y="3717032"/>
            <a:ext cx="2520000" cy="2140994"/>
            <a:chOff x="522610" y="3193812"/>
            <a:chExt cx="2520000" cy="2140994"/>
          </a:xfrm>
        </p:grpSpPr>
        <p:pic>
          <p:nvPicPr>
            <p:cNvPr id="2050" name="Picture 2"/>
            <p:cNvPicPr>
              <a:picLocks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 bwMode="auto">
            <a:xfrm>
              <a:off x="774610" y="4074806"/>
              <a:ext cx="2016000" cy="12600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4" name="矩形 3"/>
            <p:cNvSpPr/>
            <p:nvPr/>
          </p:nvSpPr>
          <p:spPr>
            <a:xfrm>
              <a:off x="522610" y="3193812"/>
              <a:ext cx="2520000" cy="523220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ctr">
                <a:spcAft>
                  <a:spcPts val="600"/>
                </a:spcAft>
              </a:pPr>
              <a:r>
                <a:rPr lang="zh-CN" altLang="en-US" sz="2000" spc="200" dirty="0" smtClean="0">
                  <a:solidFill>
                    <a:schemeClr val="bg1">
                      <a:lumMod val="95000"/>
                    </a:schemeClr>
                  </a:solidFill>
                </a:rPr>
                <a:t>永远塞车的带宽</a:t>
              </a:r>
              <a:endParaRPr lang="en-US" altLang="zh-CN" sz="2000" spc="200" dirty="0">
                <a:solidFill>
                  <a:schemeClr val="bg1">
                    <a:lumMod val="95000"/>
                  </a:schemeClr>
                </a:solidFill>
              </a:endParaRPr>
            </a:p>
          </p:txBody>
        </p:sp>
      </p:grpSp>
      <p:grpSp>
        <p:nvGrpSpPr>
          <p:cNvPr id="11" name="组合 10"/>
          <p:cNvGrpSpPr/>
          <p:nvPr/>
        </p:nvGrpSpPr>
        <p:grpSpPr>
          <a:xfrm>
            <a:off x="3312000" y="3717032"/>
            <a:ext cx="2520000" cy="2113944"/>
            <a:chOff x="3312000" y="3193812"/>
            <a:chExt cx="2520000" cy="2113944"/>
          </a:xfrm>
        </p:grpSpPr>
        <p:sp>
          <p:nvSpPr>
            <p:cNvPr id="7" name="矩形 6"/>
            <p:cNvSpPr/>
            <p:nvPr/>
          </p:nvSpPr>
          <p:spPr>
            <a:xfrm>
              <a:off x="3312000" y="3193812"/>
              <a:ext cx="2520000" cy="523220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ctr">
                <a:spcAft>
                  <a:spcPts val="600"/>
                </a:spcAft>
              </a:pPr>
              <a:r>
                <a:rPr lang="zh-CN" altLang="en-US" sz="2000" spc="200" dirty="0" smtClean="0">
                  <a:solidFill>
                    <a:schemeClr val="bg1">
                      <a:lumMod val="95000"/>
                    </a:schemeClr>
                  </a:solidFill>
                </a:rPr>
                <a:t>日益拥挤的存储</a:t>
              </a:r>
              <a:endParaRPr lang="en-US" altLang="zh-CN" sz="2000" spc="200" dirty="0">
                <a:solidFill>
                  <a:schemeClr val="bg1">
                    <a:lumMod val="95000"/>
                  </a:schemeClr>
                </a:solidFill>
              </a:endParaRPr>
            </a:p>
          </p:txBody>
        </p:sp>
        <p:pic>
          <p:nvPicPr>
            <p:cNvPr id="2" name="图片 1"/>
            <p:cNvPicPr>
              <a:picLocks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564000" y="4047756"/>
              <a:ext cx="2016000" cy="1260000"/>
            </a:xfrm>
            <a:prstGeom prst="rect">
              <a:avLst/>
            </a:prstGeom>
          </p:spPr>
        </p:pic>
      </p:grpSp>
      <p:grpSp>
        <p:nvGrpSpPr>
          <p:cNvPr id="3" name="组合 2"/>
          <p:cNvGrpSpPr/>
          <p:nvPr/>
        </p:nvGrpSpPr>
        <p:grpSpPr>
          <a:xfrm>
            <a:off x="6228464" y="3717032"/>
            <a:ext cx="2520000" cy="2140994"/>
            <a:chOff x="6101390" y="3193812"/>
            <a:chExt cx="2520000" cy="2140994"/>
          </a:xfrm>
        </p:grpSpPr>
        <p:pic>
          <p:nvPicPr>
            <p:cNvPr id="9" name="Picture 2"/>
            <p:cNvPicPr>
              <a:picLocks noChangeAspect="1" noChangeArrowheads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 bwMode="auto">
            <a:xfrm>
              <a:off x="6353390" y="4074806"/>
              <a:ext cx="2016000" cy="12600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0" name="矩形 9"/>
            <p:cNvSpPr/>
            <p:nvPr/>
          </p:nvSpPr>
          <p:spPr>
            <a:xfrm>
              <a:off x="6101390" y="3193812"/>
              <a:ext cx="2520000" cy="523220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ctr">
                <a:spcAft>
                  <a:spcPts val="600"/>
                </a:spcAft>
              </a:pPr>
              <a:r>
                <a:rPr lang="zh-CN" altLang="en-US" sz="2000" spc="200" dirty="0" smtClean="0">
                  <a:solidFill>
                    <a:schemeClr val="bg1">
                      <a:lumMod val="95000"/>
                    </a:schemeClr>
                  </a:solidFill>
                </a:rPr>
                <a:t>耗时的查询分析</a:t>
              </a:r>
              <a:endParaRPr lang="en-US" altLang="zh-CN" sz="2000" spc="200" dirty="0">
                <a:solidFill>
                  <a:schemeClr val="bg1">
                    <a:lumMod val="95000"/>
                  </a:schemeClr>
                </a:solidFill>
              </a:endParaRPr>
            </a:p>
          </p:txBody>
        </p:sp>
      </p:grpSp>
      <p:sp>
        <p:nvSpPr>
          <p:cNvPr id="8" name="文本框 7"/>
          <p:cNvSpPr txBox="1"/>
          <p:nvPr/>
        </p:nvSpPr>
        <p:spPr>
          <a:xfrm>
            <a:off x="3564127" y="2380818"/>
            <a:ext cx="201587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2000" spc="100" dirty="0" smtClean="0">
                <a:solidFill>
                  <a:schemeClr val="bg1">
                    <a:lumMod val="85000"/>
                  </a:schemeClr>
                </a:solidFill>
                <a:latin typeface="Calibri" panose="020F0502020204030204" pitchFamily="34" charset="0"/>
              </a:rPr>
              <a:t>Too much data?</a:t>
            </a:r>
            <a:endParaRPr lang="zh-CN" altLang="en-US" sz="2000" spc="100" dirty="0">
              <a:solidFill>
                <a:schemeClr val="bg1">
                  <a:lumMod val="85000"/>
                </a:schemeClr>
              </a:solidFill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78139942"/>
      </p:ext>
    </p:extLst>
  </p:cSld>
  <p:clrMapOvr>
    <a:masterClrMapping/>
  </p:clrMapOvr>
  <p:transition spd="slow">
    <p:fade thruBlk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8" grpId="0"/>
    </p:bldLst>
  </p:timing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基本">
      <a:majorFont>
        <a:latin typeface="Arial Black"/>
        <a:ea typeface=""/>
        <a:cs typeface=""/>
        <a:font script="Jpan" typeface="ＭＳ Ｐゴシック"/>
        <a:font script="Hang" typeface="HY견고딕"/>
        <a:font script="Hans" typeface="微软雅黑"/>
        <a:font script="Hant" typeface="微軟正黑體"/>
        <a:font script="Arab" typeface="Tahoma"/>
        <a:font script="Hebr" typeface="Tahoma"/>
        <a:font script="Thai" typeface="Tahoma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돋움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 wrap="square">
        <a:noAutofit/>
      </a:bodyPr>
      <a:lstStyle>
        <a:defPPr algn="ctr">
          <a:spcAft>
            <a:spcPts val="600"/>
          </a:spcAft>
          <a:defRPr sz="3200" spc="40" dirty="0">
            <a:solidFill>
              <a:schemeClr val="bg1">
                <a:lumMod val="95000"/>
              </a:schemeClr>
            </a:solidFill>
          </a:defRPr>
        </a:defPPr>
      </a:lstStyle>
    </a:spDef>
  </a:objectDefaults>
  <a:extraClrSchemeLst/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4394</TotalTime>
  <Words>682</Words>
  <Application>Microsoft Office PowerPoint</Application>
  <PresentationFormat>全屏显示(4:3)</PresentationFormat>
  <Paragraphs>144</Paragraphs>
  <Slides>20</Slides>
  <Notes>2</Notes>
  <HiddenSlides>0</HiddenSlides>
  <MMClips>0</MMClips>
  <ScaleCrop>false</ScaleCrop>
  <HeadingPairs>
    <vt:vector size="6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20</vt:i4>
      </vt:variant>
    </vt:vector>
  </HeadingPairs>
  <TitlesOfParts>
    <vt:vector size="31" baseType="lpstr">
      <vt:lpstr>黑体</vt:lpstr>
      <vt:lpstr>楷体</vt:lpstr>
      <vt:lpstr>宋体</vt:lpstr>
      <vt:lpstr>微软雅黑</vt:lpstr>
      <vt:lpstr>Arial</vt:lpstr>
      <vt:lpstr>Arial Narrow</vt:lpstr>
      <vt:lpstr>Calibri</vt:lpstr>
      <vt:lpstr>Tahoma</vt:lpstr>
      <vt:lpstr>Times New Roman</vt:lpstr>
      <vt:lpstr>Wingdings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Icy.Cheng</dc:creator>
  <cp:lastModifiedBy>DJ</cp:lastModifiedBy>
  <cp:revision>142</cp:revision>
  <dcterms:created xsi:type="dcterms:W3CDTF">2015-08-27T11:38:35Z</dcterms:created>
  <dcterms:modified xsi:type="dcterms:W3CDTF">2015-09-29T23:42:09Z</dcterms:modified>
</cp:coreProperties>
</file>

<file path=docProps/thumbnail.jpeg>
</file>